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671" r:id="rId3"/>
    <p:sldId id="652" r:id="rId4"/>
    <p:sldId id="697" r:id="rId5"/>
    <p:sldId id="654" r:id="rId7"/>
    <p:sldId id="571" r:id="rId8"/>
    <p:sldId id="607" r:id="rId9"/>
    <p:sldId id="589" r:id="rId10"/>
    <p:sldId id="606" r:id="rId11"/>
    <p:sldId id="550" r:id="rId12"/>
    <p:sldId id="700" r:id="rId13"/>
    <p:sldId id="572" r:id="rId14"/>
    <p:sldId id="699" r:id="rId15"/>
    <p:sldId id="573" r:id="rId16"/>
    <p:sldId id="575" r:id="rId17"/>
    <p:sldId id="576" r:id="rId18"/>
    <p:sldId id="624" r:id="rId19"/>
    <p:sldId id="578" r:id="rId20"/>
    <p:sldId id="655" r:id="rId21"/>
    <p:sldId id="670" r:id="rId22"/>
    <p:sldId id="656" r:id="rId23"/>
    <p:sldId id="698" r:id="rId24"/>
    <p:sldId id="662" r:id="rId25"/>
    <p:sldId id="658" r:id="rId26"/>
    <p:sldId id="668" r:id="rId27"/>
    <p:sldId id="659" r:id="rId28"/>
    <p:sldId id="661" r:id="rId29"/>
  </p:sldIdLst>
  <p:sldSz cx="11879580" cy="7919720"/>
  <p:notesSz cx="6858000" cy="9144000"/>
  <p:custDataLst>
    <p:tags r:id="rId33"/>
  </p:custDataLst>
  <p:defaultTextStyle>
    <a:defPPr>
      <a:defRPr lang="zh-CN"/>
    </a:defPPr>
    <a:lvl1pPr marL="0" algn="l" defTabSz="8991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49580" algn="l" defTabSz="8991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99160" algn="l" defTabSz="8991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49375" algn="l" defTabSz="8991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98955" algn="l" defTabSz="8991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48535" algn="l" defTabSz="8991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98115" algn="l" defTabSz="8991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48330" algn="l" defTabSz="8991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97910" algn="l" defTabSz="8991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90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461" y="-221"/>
      </p:cViewPr>
      <p:guideLst>
        <p:guide orient="horz" pos="2358"/>
        <p:guide pos="37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85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8991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49580" algn="l" defTabSz="8991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99160" algn="l" defTabSz="8991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49375" algn="l" defTabSz="8991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798955" algn="l" defTabSz="8991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48535" algn="l" defTabSz="8991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98115" algn="l" defTabSz="8991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48330" algn="l" defTabSz="8991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597910" algn="l" defTabSz="8991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enjoy.ke.qq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37" y="144008"/>
            <a:ext cx="904185" cy="107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37" y="144008"/>
            <a:ext cx="904185" cy="107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" y="7315459"/>
            <a:ext cx="11880383" cy="604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42" tIns="44970" rIns="89942" bIns="44970"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104" y="7385845"/>
            <a:ext cx="3734277" cy="642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42" tIns="44970" rIns="89942" bIns="4497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smtClean="0">
                <a:hlinkClick r:id="rId3"/>
              </a:rPr>
              <a:t>http://enjoy.ke.qq.com/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16777" y="421684"/>
            <a:ext cx="10246830" cy="1530888"/>
          </a:xfrm>
          <a:prstGeom prst="rect">
            <a:avLst/>
          </a:prstGeom>
        </p:spPr>
        <p:txBody>
          <a:bodyPr vert="horz" lIns="89947" tIns="44973" rIns="89947" bIns="44973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6777" y="2108408"/>
            <a:ext cx="10246830" cy="5025345"/>
          </a:xfrm>
          <a:prstGeom prst="rect">
            <a:avLst/>
          </a:prstGeom>
        </p:spPr>
        <p:txBody>
          <a:bodyPr vert="horz" lIns="89947" tIns="44973" rIns="89947" bIns="44973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16777" y="7340930"/>
            <a:ext cx="2673086" cy="421681"/>
          </a:xfrm>
          <a:prstGeom prst="rect">
            <a:avLst/>
          </a:prstGeom>
        </p:spPr>
        <p:txBody>
          <a:bodyPr vert="horz" lIns="89947" tIns="44973" rIns="89947" bIns="44973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5377" y="7340930"/>
            <a:ext cx="4009629" cy="421681"/>
          </a:xfrm>
          <a:prstGeom prst="rect">
            <a:avLst/>
          </a:prstGeom>
        </p:spPr>
        <p:txBody>
          <a:bodyPr vert="horz" lIns="89947" tIns="44973" rIns="89947" bIns="44973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90521" y="7340930"/>
            <a:ext cx="2673086" cy="421681"/>
          </a:xfrm>
          <a:prstGeom prst="rect">
            <a:avLst/>
          </a:prstGeom>
        </p:spPr>
        <p:txBody>
          <a:bodyPr vert="horz" lIns="89947" tIns="44973" rIns="89947" bIns="44973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859790" rtl="0" eaLnBrk="1" latinLnBrk="0" hangingPunct="1">
        <a:lnSpc>
          <a:spcPct val="90000"/>
        </a:lnSpc>
        <a:spcBef>
          <a:spcPct val="0"/>
        </a:spcBef>
        <a:buNone/>
        <a:defRPr sz="42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265" indent="-215265" algn="l" defTabSz="859790" rtl="0" eaLnBrk="1" latinLnBrk="0" hangingPunct="1">
        <a:lnSpc>
          <a:spcPct val="90000"/>
        </a:lnSpc>
        <a:spcBef>
          <a:spcPct val="189000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1pPr>
      <a:lvl2pPr marL="645160" indent="-215265" algn="l" defTabSz="859790" rtl="0" eaLnBrk="1" latinLnBrk="0" hangingPunct="1">
        <a:lnSpc>
          <a:spcPct val="90000"/>
        </a:lnSpc>
        <a:spcBef>
          <a:spcPct val="94000"/>
        </a:spcBef>
        <a:buFont typeface="Arial" panose="020B0604020202020204" pitchFamily="34" charset="0"/>
        <a:buChar char="•"/>
        <a:defRPr sz="2295" kern="1200">
          <a:solidFill>
            <a:schemeClr val="tx1"/>
          </a:solidFill>
          <a:latin typeface="+mn-lt"/>
          <a:ea typeface="+mn-ea"/>
          <a:cs typeface="+mn-cs"/>
        </a:defRPr>
      </a:lvl2pPr>
      <a:lvl3pPr marL="1075690" indent="-215265" algn="l" defTabSz="859790" rtl="0" eaLnBrk="1" latinLnBrk="0" hangingPunct="1">
        <a:lnSpc>
          <a:spcPct val="90000"/>
        </a:lnSpc>
        <a:spcBef>
          <a:spcPct val="94000"/>
        </a:spcBef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3pPr>
      <a:lvl4pPr marL="1505585" indent="-215265" algn="l" defTabSz="859790" rtl="0" eaLnBrk="1" latinLnBrk="0" hangingPunct="1">
        <a:lnSpc>
          <a:spcPct val="90000"/>
        </a:lnSpc>
        <a:spcBef>
          <a:spcPct val="94000"/>
        </a:spcBef>
        <a:buFont typeface="Arial" panose="020B0604020202020204" pitchFamily="34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indent="-215265" algn="l" defTabSz="859790" rtl="0" eaLnBrk="1" latinLnBrk="0" hangingPunct="1">
        <a:lnSpc>
          <a:spcPct val="90000"/>
        </a:lnSpc>
        <a:spcBef>
          <a:spcPct val="94000"/>
        </a:spcBef>
        <a:buFont typeface="Arial" panose="020B0604020202020204" pitchFamily="34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5pPr>
      <a:lvl6pPr marL="2365375" indent="-215265" algn="l" defTabSz="859790" rtl="0" eaLnBrk="1" latinLnBrk="0" hangingPunct="1">
        <a:lnSpc>
          <a:spcPct val="90000"/>
        </a:lnSpc>
        <a:spcBef>
          <a:spcPct val="94000"/>
        </a:spcBef>
        <a:buFont typeface="Arial" panose="020B0604020202020204" pitchFamily="34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6pPr>
      <a:lvl7pPr marL="2796540" indent="-215265" algn="l" defTabSz="859790" rtl="0" eaLnBrk="1" latinLnBrk="0" hangingPunct="1">
        <a:lnSpc>
          <a:spcPct val="90000"/>
        </a:lnSpc>
        <a:spcBef>
          <a:spcPct val="94000"/>
        </a:spcBef>
        <a:buFont typeface="Arial" panose="020B0604020202020204" pitchFamily="34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7pPr>
      <a:lvl8pPr marL="3226435" indent="-215265" algn="l" defTabSz="859790" rtl="0" eaLnBrk="1" latinLnBrk="0" hangingPunct="1">
        <a:lnSpc>
          <a:spcPct val="90000"/>
        </a:lnSpc>
        <a:spcBef>
          <a:spcPct val="94000"/>
        </a:spcBef>
        <a:buFont typeface="Arial" panose="020B0604020202020204" pitchFamily="34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indent="-215265" algn="l" defTabSz="859790" rtl="0" eaLnBrk="1" latinLnBrk="0" hangingPunct="1">
        <a:lnSpc>
          <a:spcPct val="90000"/>
        </a:lnSpc>
        <a:spcBef>
          <a:spcPct val="94000"/>
        </a:spcBef>
        <a:buFont typeface="Arial" panose="020B0604020202020204" pitchFamily="34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59790" rtl="0" eaLnBrk="1" latinLnBrk="0" hangingPunct="1">
        <a:defRPr sz="1720" kern="1200">
          <a:solidFill>
            <a:schemeClr val="tx1"/>
          </a:solidFill>
          <a:latin typeface="+mn-lt"/>
          <a:ea typeface="+mn-ea"/>
          <a:cs typeface="+mn-cs"/>
        </a:defRPr>
      </a:lvl1pPr>
      <a:lvl2pPr marL="429895" algn="l" defTabSz="859790" rtl="0" eaLnBrk="1" latinLnBrk="0" hangingPunct="1">
        <a:defRPr sz="1720" kern="1200">
          <a:solidFill>
            <a:schemeClr val="tx1"/>
          </a:solidFill>
          <a:latin typeface="+mn-lt"/>
          <a:ea typeface="+mn-ea"/>
          <a:cs typeface="+mn-cs"/>
        </a:defRPr>
      </a:lvl2pPr>
      <a:lvl3pPr marL="859790" algn="l" defTabSz="859790" rtl="0" eaLnBrk="1" latinLnBrk="0" hangingPunct="1">
        <a:defRPr sz="1720" kern="1200">
          <a:solidFill>
            <a:schemeClr val="tx1"/>
          </a:solidFill>
          <a:latin typeface="+mn-lt"/>
          <a:ea typeface="+mn-ea"/>
          <a:cs typeface="+mn-cs"/>
        </a:defRPr>
      </a:lvl3pPr>
      <a:lvl4pPr marL="1290955" algn="l" defTabSz="859790" rtl="0" eaLnBrk="1" latinLnBrk="0" hangingPunct="1">
        <a:defRPr sz="1720" kern="1200">
          <a:solidFill>
            <a:schemeClr val="tx1"/>
          </a:solidFill>
          <a:latin typeface="+mn-lt"/>
          <a:ea typeface="+mn-ea"/>
          <a:cs typeface="+mn-cs"/>
        </a:defRPr>
      </a:lvl4pPr>
      <a:lvl5pPr marL="1720850" algn="l" defTabSz="859790" rtl="0" eaLnBrk="1" latinLnBrk="0" hangingPunct="1">
        <a:defRPr sz="1720" kern="1200">
          <a:solidFill>
            <a:schemeClr val="tx1"/>
          </a:solidFill>
          <a:latin typeface="+mn-lt"/>
          <a:ea typeface="+mn-ea"/>
          <a:cs typeface="+mn-cs"/>
        </a:defRPr>
      </a:lvl5pPr>
      <a:lvl6pPr marL="2150745" algn="l" defTabSz="859790" rtl="0" eaLnBrk="1" latinLnBrk="0" hangingPunct="1">
        <a:defRPr sz="1720" kern="1200">
          <a:solidFill>
            <a:schemeClr val="tx1"/>
          </a:solidFill>
          <a:latin typeface="+mn-lt"/>
          <a:ea typeface="+mn-ea"/>
          <a:cs typeface="+mn-cs"/>
        </a:defRPr>
      </a:lvl6pPr>
      <a:lvl7pPr marL="2580640" algn="l" defTabSz="859790" rtl="0" eaLnBrk="1" latinLnBrk="0" hangingPunct="1">
        <a:defRPr sz="1720" kern="1200">
          <a:solidFill>
            <a:schemeClr val="tx1"/>
          </a:solidFill>
          <a:latin typeface="+mn-lt"/>
          <a:ea typeface="+mn-ea"/>
          <a:cs typeface="+mn-cs"/>
        </a:defRPr>
      </a:lvl7pPr>
      <a:lvl8pPr marL="3011170" algn="l" defTabSz="859790" rtl="0" eaLnBrk="1" latinLnBrk="0" hangingPunct="1">
        <a:defRPr sz="1720" kern="1200">
          <a:solidFill>
            <a:schemeClr val="tx1"/>
          </a:solidFill>
          <a:latin typeface="+mn-lt"/>
          <a:ea typeface="+mn-ea"/>
          <a:cs typeface="+mn-cs"/>
        </a:defRPr>
      </a:lvl8pPr>
      <a:lvl9pPr marL="3441065" algn="l" defTabSz="859790" rtl="0" eaLnBrk="1" latinLnBrk="0" hangingPunct="1">
        <a:defRPr sz="1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hyperlink" Target="https://user.qzone.qq.com/2470523467/311" TargetMode="External"/><Relationship Id="rId5" Type="http://schemas.openxmlformats.org/officeDocument/2006/relationships/hyperlink" Target="https://ke.qq.com/course/287404?tuin=26609d6" TargetMode="Externa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756434" y="4717802"/>
            <a:ext cx="5941337" cy="29146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00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00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4749" y="4472477"/>
            <a:ext cx="11879580" cy="6960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34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34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34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34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34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34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627" y="1028636"/>
            <a:ext cx="1297783" cy="12977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62455" y="2432220"/>
            <a:ext cx="7712446" cy="13392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1198245">
              <a:lnSpc>
                <a:spcPct val="130000"/>
              </a:lnSpc>
            </a:pPr>
            <a:r>
              <a:rPr lang="en-US" altLang="zh-CN" sz="312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</a:t>
            </a:r>
            <a:r>
              <a:rPr lang="zh-CN" altLang="en-US" sz="312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并发编程</a:t>
            </a:r>
            <a:endParaRPr lang="en-US" altLang="zh-CN" sz="312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  <a:p>
            <a:pPr algn="ctr" defTabSz="1198245">
              <a:lnSpc>
                <a:spcPct val="130000"/>
              </a:lnSpc>
            </a:pPr>
            <a:r>
              <a:rPr lang="zh-CN" altLang="en-US" sz="312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从</a:t>
            </a:r>
            <a:r>
              <a:rPr lang="en-US" altLang="zh-CN" sz="312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CAS</a:t>
            </a:r>
            <a:r>
              <a:rPr lang="zh-CN" altLang="en-US" sz="312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机制到手写锁的实现</a:t>
            </a:r>
            <a:endParaRPr lang="zh-CN" altLang="en-US" sz="312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159709" y="5007374"/>
            <a:ext cx="3965014" cy="361950"/>
            <a:chOff x="1139058" y="5604513"/>
            <a:chExt cx="4069425" cy="370910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080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080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080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10250" cy="3709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sz="175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sz="175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sz="175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sz="175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75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  <a:endParaRPr lang="en-US" altLang="zh-CN" sz="175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208899" y="5757265"/>
            <a:ext cx="3844323" cy="361950"/>
            <a:chOff x="4060522" y="5638470"/>
            <a:chExt cx="3946370" cy="370910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080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080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080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95638" cy="3709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sz="1755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课程咨询</a:t>
              </a:r>
              <a:r>
                <a:rPr sz="1755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sz="1755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sz="1755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sz="1755"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038922" y="4113923"/>
            <a:ext cx="1595755" cy="361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55"/>
              <a:t>20:05</a:t>
            </a:r>
            <a:r>
              <a:rPr lang="zh-CN" altLang="en-US" sz="1755"/>
              <a:t>正式上课</a:t>
            </a:r>
            <a:endParaRPr lang="zh-CN" altLang="en-US" sz="1755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5243" y="164346"/>
            <a:ext cx="497429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concurrent包的实现</a:t>
            </a:r>
            <a:endParaRPr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PA_组合 47"/>
          <p:cNvGrpSpPr/>
          <p:nvPr>
            <p:custDataLst>
              <p:tags r:id="rId2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146" name="Rectangle 2"/>
          <p:cNvSpPr/>
          <p:nvPr/>
        </p:nvSpPr>
        <p:spPr>
          <a:xfrm>
            <a:off x="3098" y="-13903"/>
            <a:ext cx="696116" cy="916175"/>
          </a:xfrm>
          <a:prstGeom prst="rect">
            <a:avLst/>
          </a:prstGeom>
          <a:solidFill>
            <a:srgbClr val="7CCEF1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7" name="Rectangle 3"/>
          <p:cNvSpPr/>
          <p:nvPr/>
        </p:nvSpPr>
        <p:spPr>
          <a:xfrm>
            <a:off x="725509" y="-13903"/>
            <a:ext cx="74252" cy="91617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2785" y="7180"/>
            <a:ext cx="796666" cy="627380"/>
          </a:xfrm>
          <a:prstGeom prst="rect">
            <a:avLst/>
          </a:prstGeom>
          <a:noFill/>
          <a:ln w="9525">
            <a:noFill/>
          </a:ln>
        </p:spPr>
        <p:txBody>
          <a:bodyPr lIns="89942" tIns="44970" rIns="89942" bIns="4497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5</a:t>
            </a:r>
            <a:endParaRPr lang="zh-CN" altLang="en-US" sz="3500" b="1" dirty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1630" y="125857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concurrent包的实现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55" y="1977390"/>
            <a:ext cx="5934075" cy="423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5243" y="164346"/>
            <a:ext cx="497429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</a:t>
            </a: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</a:t>
            </a:r>
            <a:r>
              <a:rPr lang="en-US" altLang="zh-CN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</a:t>
            </a:r>
            <a:endParaRPr lang="zh-CN" altLang="en-US"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40697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PA_组合 47"/>
          <p:cNvGrpSpPr/>
          <p:nvPr>
            <p:custDataLst>
              <p:tags r:id="rId3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146" name="Rectangle 2"/>
          <p:cNvSpPr/>
          <p:nvPr/>
        </p:nvSpPr>
        <p:spPr>
          <a:xfrm>
            <a:off x="3098" y="-13903"/>
            <a:ext cx="696116" cy="916175"/>
          </a:xfrm>
          <a:prstGeom prst="rect">
            <a:avLst/>
          </a:prstGeom>
          <a:solidFill>
            <a:srgbClr val="7CCEF1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7" name="Rectangle 3"/>
          <p:cNvSpPr/>
          <p:nvPr/>
        </p:nvSpPr>
        <p:spPr>
          <a:xfrm>
            <a:off x="725509" y="-13903"/>
            <a:ext cx="74252" cy="91617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2785" y="7180"/>
            <a:ext cx="796666" cy="627380"/>
          </a:xfrm>
          <a:prstGeom prst="rect">
            <a:avLst/>
          </a:prstGeom>
          <a:noFill/>
          <a:ln w="9525">
            <a:noFill/>
          </a:ln>
        </p:spPr>
        <p:txBody>
          <a:bodyPr lIns="89942" tIns="44970" rIns="89942" bIns="4497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5</a:t>
            </a:r>
            <a:endParaRPr lang="zh-CN" altLang="en-US" sz="3500" b="1" dirty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70" name="Shape 3835"/>
          <p:cNvSpPr/>
          <p:nvPr/>
        </p:nvSpPr>
        <p:spPr>
          <a:xfrm>
            <a:off x="7123390" y="5132106"/>
            <a:ext cx="237331" cy="301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600" extrusionOk="0">
                <a:moveTo>
                  <a:pt x="13938" y="18089"/>
                </a:moveTo>
                <a:lnTo>
                  <a:pt x="13938" y="18075"/>
                </a:lnTo>
                <a:cubicBezTo>
                  <a:pt x="13949" y="17312"/>
                  <a:pt x="14370" y="14919"/>
                  <a:pt x="18829" y="12741"/>
                </a:cubicBezTo>
                <a:cubicBezTo>
                  <a:pt x="19646" y="11856"/>
                  <a:pt x="20317" y="10649"/>
                  <a:pt x="21003" y="9256"/>
                </a:cubicBezTo>
                <a:cubicBezTo>
                  <a:pt x="21476" y="8293"/>
                  <a:pt x="21396" y="7471"/>
                  <a:pt x="21396" y="6302"/>
                </a:cubicBezTo>
                <a:cubicBezTo>
                  <a:pt x="21396" y="5437"/>
                  <a:pt x="21600" y="4050"/>
                  <a:pt x="21332" y="3287"/>
                </a:cubicBezTo>
                <a:cubicBezTo>
                  <a:pt x="20424" y="712"/>
                  <a:pt x="18134" y="0"/>
                  <a:pt x="15449" y="0"/>
                </a:cubicBezTo>
                <a:cubicBezTo>
                  <a:pt x="12764" y="0"/>
                  <a:pt x="10471" y="714"/>
                  <a:pt x="9566" y="3295"/>
                </a:cubicBezTo>
                <a:cubicBezTo>
                  <a:pt x="9299" y="4054"/>
                  <a:pt x="9504" y="5439"/>
                  <a:pt x="9504" y="6301"/>
                </a:cubicBezTo>
                <a:cubicBezTo>
                  <a:pt x="9504" y="7473"/>
                  <a:pt x="9424" y="8297"/>
                  <a:pt x="9900" y="9263"/>
                </a:cubicBezTo>
                <a:cubicBezTo>
                  <a:pt x="10724" y="10935"/>
                  <a:pt x="11509" y="12336"/>
                  <a:pt x="12556" y="13231"/>
                </a:cubicBezTo>
                <a:cubicBezTo>
                  <a:pt x="8479" y="13828"/>
                  <a:pt x="5724" y="15525"/>
                  <a:pt x="3865" y="16187"/>
                </a:cubicBezTo>
                <a:cubicBezTo>
                  <a:pt x="18" y="17556"/>
                  <a:pt x="0" y="19055"/>
                  <a:pt x="0" y="19055"/>
                </a:cubicBezTo>
                <a:lnTo>
                  <a:pt x="0" y="21600"/>
                </a:lnTo>
                <a:lnTo>
                  <a:pt x="13940" y="21598"/>
                </a:lnTo>
                <a:lnTo>
                  <a:pt x="13940" y="18089"/>
                </a:lnTo>
                <a:lnTo>
                  <a:pt x="13938" y="18089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1" name="Shape 3836"/>
          <p:cNvSpPr/>
          <p:nvPr/>
        </p:nvSpPr>
        <p:spPr>
          <a:xfrm>
            <a:off x="7203235" y="5079185"/>
            <a:ext cx="471180" cy="413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5" y="16182"/>
                </a:moveTo>
                <a:cubicBezTo>
                  <a:pt x="17591" y="15518"/>
                  <a:pt x="15655" y="13809"/>
                  <a:pt x="12789" y="13222"/>
                </a:cubicBezTo>
                <a:cubicBezTo>
                  <a:pt x="13522" y="12323"/>
                  <a:pt x="14076" y="10920"/>
                  <a:pt x="14647" y="9256"/>
                </a:cubicBezTo>
                <a:cubicBezTo>
                  <a:pt x="14978" y="8292"/>
                  <a:pt x="14921" y="7470"/>
                  <a:pt x="14921" y="6300"/>
                </a:cubicBezTo>
                <a:cubicBezTo>
                  <a:pt x="14921" y="5435"/>
                  <a:pt x="15063" y="4048"/>
                  <a:pt x="14876" y="3287"/>
                </a:cubicBezTo>
                <a:cubicBezTo>
                  <a:pt x="14244" y="710"/>
                  <a:pt x="12647" y="0"/>
                  <a:pt x="10775" y="0"/>
                </a:cubicBezTo>
                <a:cubicBezTo>
                  <a:pt x="8902" y="0"/>
                  <a:pt x="7303" y="714"/>
                  <a:pt x="6672" y="3294"/>
                </a:cubicBezTo>
                <a:cubicBezTo>
                  <a:pt x="6486" y="4054"/>
                  <a:pt x="6628" y="5438"/>
                  <a:pt x="6628" y="6300"/>
                </a:cubicBezTo>
                <a:cubicBezTo>
                  <a:pt x="6628" y="7473"/>
                  <a:pt x="6572" y="8297"/>
                  <a:pt x="6904" y="9262"/>
                </a:cubicBezTo>
                <a:cubicBezTo>
                  <a:pt x="7479" y="10934"/>
                  <a:pt x="8026" y="12336"/>
                  <a:pt x="8756" y="13231"/>
                </a:cubicBezTo>
                <a:cubicBezTo>
                  <a:pt x="5913" y="13828"/>
                  <a:pt x="3991" y="15526"/>
                  <a:pt x="2695" y="16187"/>
                </a:cubicBezTo>
                <a:cubicBezTo>
                  <a:pt x="13" y="17556"/>
                  <a:pt x="0" y="19054"/>
                  <a:pt x="0" y="19054"/>
                </a:cubicBezTo>
                <a:lnTo>
                  <a:pt x="0" y="21600"/>
                </a:lnTo>
                <a:lnTo>
                  <a:pt x="21600" y="21597"/>
                </a:lnTo>
                <a:lnTo>
                  <a:pt x="21600" y="19054"/>
                </a:lnTo>
                <a:cubicBezTo>
                  <a:pt x="21600" y="19054"/>
                  <a:pt x="21587" y="17551"/>
                  <a:pt x="18895" y="161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5" name="Shape 4123"/>
          <p:cNvSpPr/>
          <p:nvPr/>
        </p:nvSpPr>
        <p:spPr>
          <a:xfrm>
            <a:off x="3648112" y="5057363"/>
            <a:ext cx="501930" cy="40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30" y="0"/>
                </a:lnTo>
                <a:lnTo>
                  <a:pt x="1230" y="19603"/>
                </a:lnTo>
                <a:lnTo>
                  <a:pt x="21600" y="19603"/>
                </a:lnTo>
                <a:lnTo>
                  <a:pt x="21600" y="21600"/>
                </a:lnTo>
                <a:close/>
                <a:moveTo>
                  <a:pt x="6835" y="17970"/>
                </a:moveTo>
                <a:lnTo>
                  <a:pt x="3965" y="17970"/>
                </a:lnTo>
                <a:lnTo>
                  <a:pt x="3965" y="10891"/>
                </a:lnTo>
                <a:lnTo>
                  <a:pt x="6835" y="10891"/>
                </a:lnTo>
                <a:lnTo>
                  <a:pt x="6835" y="17970"/>
                </a:lnTo>
                <a:close/>
                <a:moveTo>
                  <a:pt x="10663" y="17970"/>
                </a:moveTo>
                <a:lnTo>
                  <a:pt x="8066" y="17970"/>
                </a:lnTo>
                <a:lnTo>
                  <a:pt x="8066" y="3449"/>
                </a:lnTo>
                <a:lnTo>
                  <a:pt x="10663" y="3449"/>
                </a:lnTo>
                <a:lnTo>
                  <a:pt x="10663" y="17970"/>
                </a:lnTo>
                <a:close/>
                <a:moveTo>
                  <a:pt x="14901" y="17970"/>
                </a:moveTo>
                <a:lnTo>
                  <a:pt x="12167" y="17970"/>
                </a:lnTo>
                <a:lnTo>
                  <a:pt x="12167" y="7079"/>
                </a:lnTo>
                <a:lnTo>
                  <a:pt x="14901" y="7079"/>
                </a:lnTo>
                <a:lnTo>
                  <a:pt x="14901" y="17970"/>
                </a:lnTo>
                <a:close/>
                <a:moveTo>
                  <a:pt x="19003" y="17970"/>
                </a:moveTo>
                <a:lnTo>
                  <a:pt x="16268" y="17970"/>
                </a:lnTo>
                <a:lnTo>
                  <a:pt x="16268" y="1997"/>
                </a:lnTo>
                <a:lnTo>
                  <a:pt x="19003" y="1997"/>
                </a:lnTo>
                <a:lnTo>
                  <a:pt x="19003" y="179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6" name="Shape 4207"/>
          <p:cNvSpPr/>
          <p:nvPr/>
        </p:nvSpPr>
        <p:spPr>
          <a:xfrm>
            <a:off x="5388228" y="6821915"/>
            <a:ext cx="475385" cy="490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3"/>
                  <a:pt x="16763" y="21600"/>
                  <a:pt x="10800" y="21600"/>
                </a:cubicBezTo>
                <a:cubicBezTo>
                  <a:pt x="4837" y="21600"/>
                  <a:pt x="0" y="16763"/>
                  <a:pt x="0" y="10800"/>
                </a:cubicBezTo>
                <a:cubicBezTo>
                  <a:pt x="0" y="4837"/>
                  <a:pt x="4837" y="0"/>
                  <a:pt x="10800" y="0"/>
                </a:cubicBezTo>
                <a:cubicBezTo>
                  <a:pt x="16763" y="0"/>
                  <a:pt x="21600" y="4837"/>
                  <a:pt x="21600" y="10800"/>
                </a:cubicBezTo>
                <a:close/>
                <a:moveTo>
                  <a:pt x="14344" y="7594"/>
                </a:moveTo>
                <a:cubicBezTo>
                  <a:pt x="14400" y="7594"/>
                  <a:pt x="14456" y="7312"/>
                  <a:pt x="14513" y="7256"/>
                </a:cubicBezTo>
                <a:cubicBezTo>
                  <a:pt x="14625" y="7144"/>
                  <a:pt x="14737" y="7087"/>
                  <a:pt x="14850" y="7031"/>
                </a:cubicBezTo>
                <a:cubicBezTo>
                  <a:pt x="15075" y="6975"/>
                  <a:pt x="15300" y="6919"/>
                  <a:pt x="15581" y="6863"/>
                </a:cubicBezTo>
                <a:cubicBezTo>
                  <a:pt x="15806" y="6806"/>
                  <a:pt x="16087" y="6806"/>
                  <a:pt x="16256" y="7031"/>
                </a:cubicBezTo>
                <a:cubicBezTo>
                  <a:pt x="16256" y="6975"/>
                  <a:pt x="16594" y="6694"/>
                  <a:pt x="16594" y="6694"/>
                </a:cubicBezTo>
                <a:cubicBezTo>
                  <a:pt x="16763" y="6637"/>
                  <a:pt x="16931" y="6637"/>
                  <a:pt x="17044" y="6525"/>
                </a:cubicBezTo>
                <a:cubicBezTo>
                  <a:pt x="17044" y="6469"/>
                  <a:pt x="17044" y="6187"/>
                  <a:pt x="17044" y="6187"/>
                </a:cubicBezTo>
                <a:cubicBezTo>
                  <a:pt x="16819" y="6244"/>
                  <a:pt x="16763" y="6019"/>
                  <a:pt x="16706" y="5794"/>
                </a:cubicBezTo>
                <a:cubicBezTo>
                  <a:pt x="16706" y="5850"/>
                  <a:pt x="16706" y="5850"/>
                  <a:pt x="16650" y="5906"/>
                </a:cubicBezTo>
                <a:cubicBezTo>
                  <a:pt x="16650" y="5737"/>
                  <a:pt x="16369" y="5850"/>
                  <a:pt x="16313" y="5850"/>
                </a:cubicBezTo>
                <a:cubicBezTo>
                  <a:pt x="15975" y="5737"/>
                  <a:pt x="16031" y="5512"/>
                  <a:pt x="15919" y="5287"/>
                </a:cubicBezTo>
                <a:cubicBezTo>
                  <a:pt x="15862" y="5175"/>
                  <a:pt x="15694" y="5119"/>
                  <a:pt x="15638" y="5006"/>
                </a:cubicBezTo>
                <a:cubicBezTo>
                  <a:pt x="15581" y="4894"/>
                  <a:pt x="15581" y="4725"/>
                  <a:pt x="15412" y="4725"/>
                </a:cubicBezTo>
                <a:cubicBezTo>
                  <a:pt x="15356" y="4725"/>
                  <a:pt x="15188" y="5006"/>
                  <a:pt x="15188" y="5006"/>
                </a:cubicBezTo>
                <a:cubicBezTo>
                  <a:pt x="15019" y="4950"/>
                  <a:pt x="14962" y="5006"/>
                  <a:pt x="14906" y="5062"/>
                </a:cubicBezTo>
                <a:cubicBezTo>
                  <a:pt x="14794" y="5119"/>
                  <a:pt x="14737" y="5119"/>
                  <a:pt x="14625" y="5175"/>
                </a:cubicBezTo>
                <a:cubicBezTo>
                  <a:pt x="14906" y="5062"/>
                  <a:pt x="14513" y="4950"/>
                  <a:pt x="14400" y="4950"/>
                </a:cubicBezTo>
                <a:cubicBezTo>
                  <a:pt x="14625" y="4894"/>
                  <a:pt x="14513" y="4669"/>
                  <a:pt x="14400" y="4612"/>
                </a:cubicBezTo>
                <a:cubicBezTo>
                  <a:pt x="14400" y="4612"/>
                  <a:pt x="14456" y="4612"/>
                  <a:pt x="14456" y="4612"/>
                </a:cubicBezTo>
                <a:cubicBezTo>
                  <a:pt x="14456" y="4444"/>
                  <a:pt x="14063" y="4331"/>
                  <a:pt x="13894" y="4275"/>
                </a:cubicBezTo>
                <a:cubicBezTo>
                  <a:pt x="13781" y="4162"/>
                  <a:pt x="13106" y="4050"/>
                  <a:pt x="12994" y="4106"/>
                </a:cubicBezTo>
                <a:cubicBezTo>
                  <a:pt x="12825" y="4219"/>
                  <a:pt x="12994" y="4500"/>
                  <a:pt x="12994" y="4669"/>
                </a:cubicBezTo>
                <a:cubicBezTo>
                  <a:pt x="13050" y="4837"/>
                  <a:pt x="12825" y="4837"/>
                  <a:pt x="12825" y="5006"/>
                </a:cubicBezTo>
                <a:cubicBezTo>
                  <a:pt x="12825" y="5231"/>
                  <a:pt x="13275" y="5175"/>
                  <a:pt x="13162" y="5512"/>
                </a:cubicBezTo>
                <a:cubicBezTo>
                  <a:pt x="13106" y="5737"/>
                  <a:pt x="12825" y="5737"/>
                  <a:pt x="12712" y="5906"/>
                </a:cubicBezTo>
                <a:cubicBezTo>
                  <a:pt x="12600" y="6075"/>
                  <a:pt x="12769" y="6300"/>
                  <a:pt x="12881" y="6412"/>
                </a:cubicBezTo>
                <a:cubicBezTo>
                  <a:pt x="12994" y="6469"/>
                  <a:pt x="12656" y="6637"/>
                  <a:pt x="12600" y="6637"/>
                </a:cubicBezTo>
                <a:cubicBezTo>
                  <a:pt x="12375" y="6750"/>
                  <a:pt x="12206" y="6412"/>
                  <a:pt x="12150" y="6187"/>
                </a:cubicBezTo>
                <a:cubicBezTo>
                  <a:pt x="12094" y="6075"/>
                  <a:pt x="12094" y="5850"/>
                  <a:pt x="11925" y="5794"/>
                </a:cubicBezTo>
                <a:cubicBezTo>
                  <a:pt x="11812" y="5737"/>
                  <a:pt x="11588" y="5737"/>
                  <a:pt x="11531" y="5794"/>
                </a:cubicBezTo>
                <a:cubicBezTo>
                  <a:pt x="11419" y="5569"/>
                  <a:pt x="11137" y="5512"/>
                  <a:pt x="10912" y="5456"/>
                </a:cubicBezTo>
                <a:cubicBezTo>
                  <a:pt x="10631" y="5344"/>
                  <a:pt x="10406" y="5344"/>
                  <a:pt x="10125" y="5400"/>
                </a:cubicBezTo>
                <a:cubicBezTo>
                  <a:pt x="10181" y="5344"/>
                  <a:pt x="10069" y="4950"/>
                  <a:pt x="9844" y="5006"/>
                </a:cubicBezTo>
                <a:cubicBezTo>
                  <a:pt x="9900" y="4837"/>
                  <a:pt x="9900" y="4725"/>
                  <a:pt x="9900" y="4556"/>
                </a:cubicBezTo>
                <a:cubicBezTo>
                  <a:pt x="9956" y="4444"/>
                  <a:pt x="10012" y="4331"/>
                  <a:pt x="10069" y="4219"/>
                </a:cubicBezTo>
                <a:cubicBezTo>
                  <a:pt x="10125" y="4162"/>
                  <a:pt x="10406" y="3881"/>
                  <a:pt x="10294" y="3825"/>
                </a:cubicBezTo>
                <a:cubicBezTo>
                  <a:pt x="10575" y="3881"/>
                  <a:pt x="10856" y="3881"/>
                  <a:pt x="11025" y="3712"/>
                </a:cubicBezTo>
                <a:cubicBezTo>
                  <a:pt x="11137" y="3544"/>
                  <a:pt x="11194" y="3375"/>
                  <a:pt x="11362" y="3206"/>
                </a:cubicBezTo>
                <a:cubicBezTo>
                  <a:pt x="11531" y="2981"/>
                  <a:pt x="11756" y="3262"/>
                  <a:pt x="11925" y="3262"/>
                </a:cubicBezTo>
                <a:cubicBezTo>
                  <a:pt x="12206" y="3319"/>
                  <a:pt x="12206" y="2981"/>
                  <a:pt x="12037" y="2869"/>
                </a:cubicBezTo>
                <a:cubicBezTo>
                  <a:pt x="12263" y="2869"/>
                  <a:pt x="12094" y="2531"/>
                  <a:pt x="11981" y="2475"/>
                </a:cubicBezTo>
                <a:cubicBezTo>
                  <a:pt x="11869" y="2419"/>
                  <a:pt x="11362" y="2587"/>
                  <a:pt x="11644" y="2644"/>
                </a:cubicBezTo>
                <a:cubicBezTo>
                  <a:pt x="11588" y="2644"/>
                  <a:pt x="11250" y="3319"/>
                  <a:pt x="11025" y="2981"/>
                </a:cubicBezTo>
                <a:cubicBezTo>
                  <a:pt x="10969" y="2925"/>
                  <a:pt x="10969" y="2644"/>
                  <a:pt x="10856" y="2587"/>
                </a:cubicBezTo>
                <a:cubicBezTo>
                  <a:pt x="10687" y="2587"/>
                  <a:pt x="10631" y="2756"/>
                  <a:pt x="10575" y="2812"/>
                </a:cubicBezTo>
                <a:cubicBezTo>
                  <a:pt x="10687" y="2644"/>
                  <a:pt x="10181" y="2531"/>
                  <a:pt x="10125" y="2475"/>
                </a:cubicBezTo>
                <a:cubicBezTo>
                  <a:pt x="10294" y="2362"/>
                  <a:pt x="10125" y="2194"/>
                  <a:pt x="10012" y="2137"/>
                </a:cubicBezTo>
                <a:cubicBezTo>
                  <a:pt x="9900" y="2025"/>
                  <a:pt x="9506" y="1969"/>
                  <a:pt x="9450" y="2081"/>
                </a:cubicBezTo>
                <a:cubicBezTo>
                  <a:pt x="9169" y="2419"/>
                  <a:pt x="9731" y="2475"/>
                  <a:pt x="9844" y="2531"/>
                </a:cubicBezTo>
                <a:cubicBezTo>
                  <a:pt x="9900" y="2587"/>
                  <a:pt x="10069" y="2700"/>
                  <a:pt x="9956" y="2756"/>
                </a:cubicBezTo>
                <a:cubicBezTo>
                  <a:pt x="9900" y="2812"/>
                  <a:pt x="9619" y="2869"/>
                  <a:pt x="9619" y="2925"/>
                </a:cubicBezTo>
                <a:cubicBezTo>
                  <a:pt x="9506" y="3037"/>
                  <a:pt x="9675" y="3206"/>
                  <a:pt x="9562" y="3319"/>
                </a:cubicBezTo>
                <a:cubicBezTo>
                  <a:pt x="9450" y="3206"/>
                  <a:pt x="9450" y="2981"/>
                  <a:pt x="9338" y="2812"/>
                </a:cubicBezTo>
                <a:cubicBezTo>
                  <a:pt x="9450" y="2981"/>
                  <a:pt x="8831" y="2925"/>
                  <a:pt x="8831" y="2925"/>
                </a:cubicBezTo>
                <a:cubicBezTo>
                  <a:pt x="8662" y="2925"/>
                  <a:pt x="8325" y="3037"/>
                  <a:pt x="8156" y="2812"/>
                </a:cubicBezTo>
                <a:cubicBezTo>
                  <a:pt x="8100" y="2756"/>
                  <a:pt x="8100" y="2475"/>
                  <a:pt x="8212" y="2531"/>
                </a:cubicBezTo>
                <a:cubicBezTo>
                  <a:pt x="8100" y="2419"/>
                  <a:pt x="7988" y="2306"/>
                  <a:pt x="7931" y="2250"/>
                </a:cubicBezTo>
                <a:cubicBezTo>
                  <a:pt x="7425" y="2419"/>
                  <a:pt x="7031" y="2644"/>
                  <a:pt x="6581" y="2869"/>
                </a:cubicBezTo>
                <a:cubicBezTo>
                  <a:pt x="6637" y="2869"/>
                  <a:pt x="6694" y="2869"/>
                  <a:pt x="6750" y="2812"/>
                </a:cubicBezTo>
                <a:cubicBezTo>
                  <a:pt x="6863" y="2812"/>
                  <a:pt x="6975" y="2700"/>
                  <a:pt x="7087" y="2644"/>
                </a:cubicBezTo>
                <a:cubicBezTo>
                  <a:pt x="7200" y="2587"/>
                  <a:pt x="7537" y="2419"/>
                  <a:pt x="7650" y="2587"/>
                </a:cubicBezTo>
                <a:cubicBezTo>
                  <a:pt x="7706" y="2531"/>
                  <a:pt x="7706" y="2531"/>
                  <a:pt x="7762" y="2475"/>
                </a:cubicBezTo>
                <a:cubicBezTo>
                  <a:pt x="7819" y="2587"/>
                  <a:pt x="7931" y="2700"/>
                  <a:pt x="8044" y="2869"/>
                </a:cubicBezTo>
                <a:cubicBezTo>
                  <a:pt x="7931" y="2812"/>
                  <a:pt x="7706" y="2812"/>
                  <a:pt x="7594" y="2812"/>
                </a:cubicBezTo>
                <a:cubicBezTo>
                  <a:pt x="7481" y="2869"/>
                  <a:pt x="7312" y="2869"/>
                  <a:pt x="7312" y="2981"/>
                </a:cubicBezTo>
                <a:cubicBezTo>
                  <a:pt x="7312" y="3094"/>
                  <a:pt x="7369" y="3206"/>
                  <a:pt x="7369" y="3262"/>
                </a:cubicBezTo>
                <a:cubicBezTo>
                  <a:pt x="7200" y="3150"/>
                  <a:pt x="7031" y="2925"/>
                  <a:pt x="6806" y="2869"/>
                </a:cubicBezTo>
                <a:cubicBezTo>
                  <a:pt x="6694" y="2869"/>
                  <a:pt x="6581" y="2869"/>
                  <a:pt x="6469" y="2925"/>
                </a:cubicBezTo>
                <a:cubicBezTo>
                  <a:pt x="5119" y="3656"/>
                  <a:pt x="3994" y="4725"/>
                  <a:pt x="3150" y="6019"/>
                </a:cubicBezTo>
                <a:cubicBezTo>
                  <a:pt x="3206" y="6075"/>
                  <a:pt x="3262" y="6131"/>
                  <a:pt x="3319" y="6131"/>
                </a:cubicBezTo>
                <a:cubicBezTo>
                  <a:pt x="3487" y="6187"/>
                  <a:pt x="3319" y="6581"/>
                  <a:pt x="3600" y="6356"/>
                </a:cubicBezTo>
                <a:cubicBezTo>
                  <a:pt x="3712" y="6469"/>
                  <a:pt x="3712" y="6525"/>
                  <a:pt x="3656" y="6637"/>
                </a:cubicBezTo>
                <a:cubicBezTo>
                  <a:pt x="3656" y="6637"/>
                  <a:pt x="4219" y="6975"/>
                  <a:pt x="4275" y="7031"/>
                </a:cubicBezTo>
                <a:cubicBezTo>
                  <a:pt x="4387" y="7087"/>
                  <a:pt x="4500" y="7200"/>
                  <a:pt x="4556" y="7312"/>
                </a:cubicBezTo>
                <a:cubicBezTo>
                  <a:pt x="4612" y="7425"/>
                  <a:pt x="4500" y="7537"/>
                  <a:pt x="4444" y="7594"/>
                </a:cubicBezTo>
                <a:cubicBezTo>
                  <a:pt x="4387" y="7537"/>
                  <a:pt x="4219" y="7312"/>
                  <a:pt x="4162" y="7369"/>
                </a:cubicBezTo>
                <a:cubicBezTo>
                  <a:pt x="4106" y="7481"/>
                  <a:pt x="4162" y="7819"/>
                  <a:pt x="4331" y="7819"/>
                </a:cubicBezTo>
                <a:cubicBezTo>
                  <a:pt x="4106" y="7819"/>
                  <a:pt x="4219" y="8719"/>
                  <a:pt x="4162" y="8887"/>
                </a:cubicBezTo>
                <a:cubicBezTo>
                  <a:pt x="4162" y="8887"/>
                  <a:pt x="4162" y="8887"/>
                  <a:pt x="4162" y="8887"/>
                </a:cubicBezTo>
                <a:cubicBezTo>
                  <a:pt x="4106" y="9056"/>
                  <a:pt x="4275" y="9731"/>
                  <a:pt x="4556" y="9675"/>
                </a:cubicBezTo>
                <a:cubicBezTo>
                  <a:pt x="4387" y="9675"/>
                  <a:pt x="4894" y="10350"/>
                  <a:pt x="4950" y="10406"/>
                </a:cubicBezTo>
                <a:cubicBezTo>
                  <a:pt x="5119" y="10519"/>
                  <a:pt x="5344" y="10575"/>
                  <a:pt x="5456" y="10800"/>
                </a:cubicBezTo>
                <a:cubicBezTo>
                  <a:pt x="5625" y="10969"/>
                  <a:pt x="5625" y="11306"/>
                  <a:pt x="5794" y="11419"/>
                </a:cubicBezTo>
                <a:cubicBezTo>
                  <a:pt x="5737" y="11588"/>
                  <a:pt x="6075" y="11812"/>
                  <a:pt x="6075" y="12037"/>
                </a:cubicBezTo>
                <a:cubicBezTo>
                  <a:pt x="6075" y="12037"/>
                  <a:pt x="6019" y="12037"/>
                  <a:pt x="6019" y="12094"/>
                </a:cubicBezTo>
                <a:cubicBezTo>
                  <a:pt x="6075" y="12263"/>
                  <a:pt x="6356" y="12263"/>
                  <a:pt x="6469" y="12431"/>
                </a:cubicBezTo>
                <a:cubicBezTo>
                  <a:pt x="6525" y="12544"/>
                  <a:pt x="6469" y="12825"/>
                  <a:pt x="6637" y="12769"/>
                </a:cubicBezTo>
                <a:cubicBezTo>
                  <a:pt x="6637" y="12487"/>
                  <a:pt x="6469" y="12150"/>
                  <a:pt x="6300" y="11925"/>
                </a:cubicBezTo>
                <a:cubicBezTo>
                  <a:pt x="6187" y="11756"/>
                  <a:pt x="6131" y="11644"/>
                  <a:pt x="6075" y="11475"/>
                </a:cubicBezTo>
                <a:cubicBezTo>
                  <a:pt x="5962" y="11362"/>
                  <a:pt x="5962" y="11194"/>
                  <a:pt x="5906" y="11081"/>
                </a:cubicBezTo>
                <a:cubicBezTo>
                  <a:pt x="5962" y="11081"/>
                  <a:pt x="6300" y="11194"/>
                  <a:pt x="6244" y="11250"/>
                </a:cubicBezTo>
                <a:cubicBezTo>
                  <a:pt x="6131" y="11531"/>
                  <a:pt x="6694" y="12037"/>
                  <a:pt x="6863" y="12206"/>
                </a:cubicBezTo>
                <a:cubicBezTo>
                  <a:pt x="6919" y="12263"/>
                  <a:pt x="7200" y="12656"/>
                  <a:pt x="7031" y="12656"/>
                </a:cubicBezTo>
                <a:cubicBezTo>
                  <a:pt x="7256" y="12656"/>
                  <a:pt x="7481" y="12938"/>
                  <a:pt x="7594" y="13106"/>
                </a:cubicBezTo>
                <a:cubicBezTo>
                  <a:pt x="7706" y="13275"/>
                  <a:pt x="7650" y="13556"/>
                  <a:pt x="7762" y="13781"/>
                </a:cubicBezTo>
                <a:cubicBezTo>
                  <a:pt x="7819" y="14063"/>
                  <a:pt x="8212" y="14175"/>
                  <a:pt x="8437" y="14344"/>
                </a:cubicBezTo>
                <a:cubicBezTo>
                  <a:pt x="8662" y="14400"/>
                  <a:pt x="8831" y="14569"/>
                  <a:pt x="9000" y="14625"/>
                </a:cubicBezTo>
                <a:cubicBezTo>
                  <a:pt x="9338" y="14737"/>
                  <a:pt x="9394" y="14625"/>
                  <a:pt x="9619" y="14625"/>
                </a:cubicBezTo>
                <a:cubicBezTo>
                  <a:pt x="10012" y="14569"/>
                  <a:pt x="10069" y="14962"/>
                  <a:pt x="10350" y="15131"/>
                </a:cubicBezTo>
                <a:cubicBezTo>
                  <a:pt x="10519" y="15188"/>
                  <a:pt x="10912" y="15356"/>
                  <a:pt x="11137" y="15244"/>
                </a:cubicBezTo>
                <a:cubicBezTo>
                  <a:pt x="11025" y="15300"/>
                  <a:pt x="11419" y="15862"/>
                  <a:pt x="11475" y="15919"/>
                </a:cubicBezTo>
                <a:cubicBezTo>
                  <a:pt x="11588" y="16087"/>
                  <a:pt x="11812" y="16144"/>
                  <a:pt x="11981" y="16313"/>
                </a:cubicBezTo>
                <a:cubicBezTo>
                  <a:pt x="11981" y="16313"/>
                  <a:pt x="12037" y="16256"/>
                  <a:pt x="12037" y="16200"/>
                </a:cubicBezTo>
                <a:cubicBezTo>
                  <a:pt x="11981" y="16369"/>
                  <a:pt x="12263" y="16650"/>
                  <a:pt x="12431" y="16650"/>
                </a:cubicBezTo>
                <a:cubicBezTo>
                  <a:pt x="12544" y="16594"/>
                  <a:pt x="12600" y="16313"/>
                  <a:pt x="12600" y="16200"/>
                </a:cubicBezTo>
                <a:cubicBezTo>
                  <a:pt x="12319" y="16313"/>
                  <a:pt x="12094" y="16200"/>
                  <a:pt x="11925" y="15919"/>
                </a:cubicBezTo>
                <a:cubicBezTo>
                  <a:pt x="11869" y="15862"/>
                  <a:pt x="11644" y="15469"/>
                  <a:pt x="11869" y="15469"/>
                </a:cubicBezTo>
                <a:cubicBezTo>
                  <a:pt x="12150" y="15469"/>
                  <a:pt x="11925" y="15244"/>
                  <a:pt x="11925" y="15075"/>
                </a:cubicBezTo>
                <a:cubicBezTo>
                  <a:pt x="11869" y="14850"/>
                  <a:pt x="11700" y="14737"/>
                  <a:pt x="11588" y="14569"/>
                </a:cubicBezTo>
                <a:cubicBezTo>
                  <a:pt x="11531" y="14737"/>
                  <a:pt x="11250" y="14681"/>
                  <a:pt x="11137" y="14569"/>
                </a:cubicBezTo>
                <a:cubicBezTo>
                  <a:pt x="11137" y="14569"/>
                  <a:pt x="11081" y="14681"/>
                  <a:pt x="11081" y="14737"/>
                </a:cubicBezTo>
                <a:cubicBezTo>
                  <a:pt x="11025" y="14737"/>
                  <a:pt x="10969" y="14737"/>
                  <a:pt x="10912" y="14681"/>
                </a:cubicBezTo>
                <a:cubicBezTo>
                  <a:pt x="10912" y="14513"/>
                  <a:pt x="10912" y="14344"/>
                  <a:pt x="10969" y="14119"/>
                </a:cubicBezTo>
                <a:cubicBezTo>
                  <a:pt x="11025" y="13894"/>
                  <a:pt x="11531" y="13388"/>
                  <a:pt x="10912" y="13444"/>
                </a:cubicBezTo>
                <a:cubicBezTo>
                  <a:pt x="10687" y="13444"/>
                  <a:pt x="10575" y="13500"/>
                  <a:pt x="10519" y="13725"/>
                </a:cubicBezTo>
                <a:cubicBezTo>
                  <a:pt x="10463" y="13894"/>
                  <a:pt x="10463" y="14006"/>
                  <a:pt x="10294" y="14119"/>
                </a:cubicBezTo>
                <a:cubicBezTo>
                  <a:pt x="10181" y="14175"/>
                  <a:pt x="9731" y="14119"/>
                  <a:pt x="9619" y="14063"/>
                </a:cubicBezTo>
                <a:cubicBezTo>
                  <a:pt x="9338" y="13894"/>
                  <a:pt x="9169" y="13444"/>
                  <a:pt x="9169" y="13162"/>
                </a:cubicBezTo>
                <a:cubicBezTo>
                  <a:pt x="9169" y="12769"/>
                  <a:pt x="9338" y="12431"/>
                  <a:pt x="9169" y="12094"/>
                </a:cubicBezTo>
                <a:cubicBezTo>
                  <a:pt x="9225" y="11981"/>
                  <a:pt x="9338" y="11869"/>
                  <a:pt x="9450" y="11812"/>
                </a:cubicBezTo>
                <a:cubicBezTo>
                  <a:pt x="9506" y="11756"/>
                  <a:pt x="9619" y="11812"/>
                  <a:pt x="9675" y="11644"/>
                </a:cubicBezTo>
                <a:cubicBezTo>
                  <a:pt x="9619" y="11644"/>
                  <a:pt x="9562" y="11588"/>
                  <a:pt x="9562" y="11588"/>
                </a:cubicBezTo>
                <a:cubicBezTo>
                  <a:pt x="9731" y="11700"/>
                  <a:pt x="10125" y="11419"/>
                  <a:pt x="10350" y="11588"/>
                </a:cubicBezTo>
                <a:cubicBezTo>
                  <a:pt x="10463" y="11644"/>
                  <a:pt x="10575" y="11700"/>
                  <a:pt x="10631" y="11531"/>
                </a:cubicBezTo>
                <a:cubicBezTo>
                  <a:pt x="10631" y="11531"/>
                  <a:pt x="10519" y="11362"/>
                  <a:pt x="10575" y="11250"/>
                </a:cubicBezTo>
                <a:cubicBezTo>
                  <a:pt x="10631" y="11475"/>
                  <a:pt x="10800" y="11531"/>
                  <a:pt x="11025" y="11362"/>
                </a:cubicBezTo>
                <a:cubicBezTo>
                  <a:pt x="11081" y="11419"/>
                  <a:pt x="11306" y="11419"/>
                  <a:pt x="11475" y="11475"/>
                </a:cubicBezTo>
                <a:cubicBezTo>
                  <a:pt x="11644" y="11588"/>
                  <a:pt x="11644" y="11756"/>
                  <a:pt x="11869" y="11531"/>
                </a:cubicBezTo>
                <a:cubicBezTo>
                  <a:pt x="11981" y="11700"/>
                  <a:pt x="11981" y="11700"/>
                  <a:pt x="12037" y="11869"/>
                </a:cubicBezTo>
                <a:cubicBezTo>
                  <a:pt x="12037" y="12037"/>
                  <a:pt x="12150" y="12431"/>
                  <a:pt x="12263" y="12487"/>
                </a:cubicBezTo>
                <a:cubicBezTo>
                  <a:pt x="12600" y="12656"/>
                  <a:pt x="12487" y="12206"/>
                  <a:pt x="12487" y="12037"/>
                </a:cubicBezTo>
                <a:cubicBezTo>
                  <a:pt x="12487" y="11981"/>
                  <a:pt x="12487" y="11531"/>
                  <a:pt x="12431" y="11531"/>
                </a:cubicBezTo>
                <a:cubicBezTo>
                  <a:pt x="11981" y="11419"/>
                  <a:pt x="12150" y="11081"/>
                  <a:pt x="12431" y="10856"/>
                </a:cubicBezTo>
                <a:cubicBezTo>
                  <a:pt x="12487" y="10800"/>
                  <a:pt x="12769" y="10687"/>
                  <a:pt x="12938" y="10575"/>
                </a:cubicBezTo>
                <a:cubicBezTo>
                  <a:pt x="13050" y="10463"/>
                  <a:pt x="13219" y="10294"/>
                  <a:pt x="13162" y="10069"/>
                </a:cubicBezTo>
                <a:cubicBezTo>
                  <a:pt x="13219" y="10069"/>
                  <a:pt x="13275" y="10012"/>
                  <a:pt x="13275" y="9956"/>
                </a:cubicBezTo>
                <a:cubicBezTo>
                  <a:pt x="13275" y="9956"/>
                  <a:pt x="13106" y="9787"/>
                  <a:pt x="13050" y="9844"/>
                </a:cubicBezTo>
                <a:cubicBezTo>
                  <a:pt x="13162" y="9787"/>
                  <a:pt x="13162" y="9675"/>
                  <a:pt x="13106" y="9619"/>
                </a:cubicBezTo>
                <a:cubicBezTo>
                  <a:pt x="13219" y="9506"/>
                  <a:pt x="13162" y="9338"/>
                  <a:pt x="13275" y="9281"/>
                </a:cubicBezTo>
                <a:cubicBezTo>
                  <a:pt x="13444" y="9506"/>
                  <a:pt x="13781" y="9281"/>
                  <a:pt x="13612" y="9113"/>
                </a:cubicBezTo>
                <a:cubicBezTo>
                  <a:pt x="13725" y="8887"/>
                  <a:pt x="14063" y="9000"/>
                  <a:pt x="14175" y="8831"/>
                </a:cubicBezTo>
                <a:cubicBezTo>
                  <a:pt x="14344" y="8887"/>
                  <a:pt x="14231" y="8606"/>
                  <a:pt x="14344" y="8437"/>
                </a:cubicBezTo>
                <a:cubicBezTo>
                  <a:pt x="14400" y="8325"/>
                  <a:pt x="14569" y="8325"/>
                  <a:pt x="14737" y="8269"/>
                </a:cubicBezTo>
                <a:cubicBezTo>
                  <a:pt x="14737" y="8269"/>
                  <a:pt x="15075" y="8044"/>
                  <a:pt x="14962" y="8044"/>
                </a:cubicBezTo>
                <a:cubicBezTo>
                  <a:pt x="15188" y="8100"/>
                  <a:pt x="15694" y="7819"/>
                  <a:pt x="15300" y="7594"/>
                </a:cubicBezTo>
                <a:cubicBezTo>
                  <a:pt x="15356" y="7481"/>
                  <a:pt x="15188" y="7425"/>
                  <a:pt x="15075" y="7425"/>
                </a:cubicBezTo>
                <a:cubicBezTo>
                  <a:pt x="15131" y="7369"/>
                  <a:pt x="15300" y="7425"/>
                  <a:pt x="15356" y="7369"/>
                </a:cubicBezTo>
                <a:cubicBezTo>
                  <a:pt x="15525" y="7256"/>
                  <a:pt x="15412" y="7200"/>
                  <a:pt x="15244" y="7144"/>
                </a:cubicBezTo>
                <a:cubicBezTo>
                  <a:pt x="15075" y="7087"/>
                  <a:pt x="14794" y="7200"/>
                  <a:pt x="14681" y="7312"/>
                </a:cubicBezTo>
                <a:cubicBezTo>
                  <a:pt x="14569" y="7425"/>
                  <a:pt x="14456" y="7537"/>
                  <a:pt x="14344" y="7594"/>
                </a:cubicBezTo>
                <a:close/>
                <a:moveTo>
                  <a:pt x="17325" y="16987"/>
                </a:moveTo>
                <a:cubicBezTo>
                  <a:pt x="17212" y="16931"/>
                  <a:pt x="17044" y="16931"/>
                  <a:pt x="16931" y="16875"/>
                </a:cubicBezTo>
                <a:cubicBezTo>
                  <a:pt x="16819" y="16875"/>
                  <a:pt x="16763" y="16819"/>
                  <a:pt x="16594" y="16763"/>
                </a:cubicBezTo>
                <a:cubicBezTo>
                  <a:pt x="16650" y="16481"/>
                  <a:pt x="16313" y="16425"/>
                  <a:pt x="16144" y="16256"/>
                </a:cubicBezTo>
                <a:cubicBezTo>
                  <a:pt x="15975" y="16144"/>
                  <a:pt x="15862" y="15975"/>
                  <a:pt x="15581" y="16031"/>
                </a:cubicBezTo>
                <a:cubicBezTo>
                  <a:pt x="15525" y="16031"/>
                  <a:pt x="15244" y="16144"/>
                  <a:pt x="15300" y="16200"/>
                </a:cubicBezTo>
                <a:cubicBezTo>
                  <a:pt x="15131" y="16031"/>
                  <a:pt x="15075" y="15975"/>
                  <a:pt x="14794" y="15862"/>
                </a:cubicBezTo>
                <a:cubicBezTo>
                  <a:pt x="14569" y="15806"/>
                  <a:pt x="14456" y="15525"/>
                  <a:pt x="14231" y="15806"/>
                </a:cubicBezTo>
                <a:cubicBezTo>
                  <a:pt x="14119" y="15919"/>
                  <a:pt x="14175" y="16087"/>
                  <a:pt x="14119" y="16200"/>
                </a:cubicBezTo>
                <a:cubicBezTo>
                  <a:pt x="13894" y="16031"/>
                  <a:pt x="14287" y="15862"/>
                  <a:pt x="14119" y="15694"/>
                </a:cubicBezTo>
                <a:cubicBezTo>
                  <a:pt x="13950" y="15469"/>
                  <a:pt x="13669" y="15806"/>
                  <a:pt x="13500" y="15862"/>
                </a:cubicBezTo>
                <a:cubicBezTo>
                  <a:pt x="13444" y="15975"/>
                  <a:pt x="13331" y="15975"/>
                  <a:pt x="13275" y="16087"/>
                </a:cubicBezTo>
                <a:cubicBezTo>
                  <a:pt x="13219" y="16144"/>
                  <a:pt x="13162" y="16313"/>
                  <a:pt x="13106" y="16369"/>
                </a:cubicBezTo>
                <a:cubicBezTo>
                  <a:pt x="13106" y="16256"/>
                  <a:pt x="12825" y="16313"/>
                  <a:pt x="12825" y="16200"/>
                </a:cubicBezTo>
                <a:cubicBezTo>
                  <a:pt x="12881" y="16537"/>
                  <a:pt x="12881" y="16931"/>
                  <a:pt x="12938" y="17269"/>
                </a:cubicBezTo>
                <a:cubicBezTo>
                  <a:pt x="12994" y="17438"/>
                  <a:pt x="12938" y="17775"/>
                  <a:pt x="12769" y="17944"/>
                </a:cubicBezTo>
                <a:cubicBezTo>
                  <a:pt x="12600" y="18056"/>
                  <a:pt x="12431" y="18225"/>
                  <a:pt x="12375" y="18506"/>
                </a:cubicBezTo>
                <a:cubicBezTo>
                  <a:pt x="12375" y="18675"/>
                  <a:pt x="12375" y="18787"/>
                  <a:pt x="12544" y="18844"/>
                </a:cubicBezTo>
                <a:cubicBezTo>
                  <a:pt x="12544" y="19069"/>
                  <a:pt x="12319" y="19237"/>
                  <a:pt x="12319" y="19462"/>
                </a:cubicBezTo>
                <a:cubicBezTo>
                  <a:pt x="12319" y="19462"/>
                  <a:pt x="12375" y="19575"/>
                  <a:pt x="12375" y="19688"/>
                </a:cubicBezTo>
                <a:cubicBezTo>
                  <a:pt x="14287" y="19350"/>
                  <a:pt x="16031" y="18394"/>
                  <a:pt x="17325" y="1698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pPr>
            <a:endParaRPr>
              <a:latin typeface="+mn-ea"/>
              <a:ea typeface="+mn-ea"/>
            </a:endParaRPr>
          </a:p>
        </p:txBody>
      </p:sp>
      <p:sp>
        <p:nvSpPr>
          <p:cNvPr id="22" name="矩形 2"/>
          <p:cNvSpPr/>
          <p:nvPr/>
        </p:nvSpPr>
        <p:spPr>
          <a:xfrm>
            <a:off x="177215" y="1200460"/>
            <a:ext cx="11021739" cy="1057910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lstStyle/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Java</a:t>
            </a: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无法直接访问底层操作系统，但</a:t>
            </a:r>
            <a:r>
              <a:rPr lang="en-US" altLang="zh-CN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JDK</a:t>
            </a: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有一个类</a:t>
            </a:r>
            <a:r>
              <a:rPr lang="en-US" altLang="zh-CN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Unsafe,</a:t>
            </a: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它提供硬件级别的原子操作</a:t>
            </a:r>
            <a:endParaRPr lang="en-US" altLang="zh-CN" sz="2100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Unsafe</a:t>
            </a: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提供三个比较和交换（</a:t>
            </a:r>
            <a:r>
              <a:rPr lang="en-US" altLang="zh-CN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CAS</a:t>
            </a: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）的本地方法</a:t>
            </a:r>
            <a:endParaRPr lang="zh-CN" altLang="en-US" sz="2100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802" y="2203489"/>
            <a:ext cx="8647041" cy="100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E:\公开课\线程安全到Lock锁的实现\img\Unsafe实现原子性 (1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1749" y="3125790"/>
            <a:ext cx="6158122" cy="497439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5" grpId="0" bldLvl="0" animBg="1" advAuto="0"/>
      <p:bldP spid="76" grpId="0" bldLvl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5243" y="164346"/>
            <a:ext cx="497429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</a:t>
            </a: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lang="zh-CN" altLang="en-US"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40697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PA_组合 47"/>
          <p:cNvGrpSpPr/>
          <p:nvPr>
            <p:custDataLst>
              <p:tags r:id="rId3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146" name="Rectangle 2"/>
          <p:cNvSpPr/>
          <p:nvPr/>
        </p:nvSpPr>
        <p:spPr>
          <a:xfrm>
            <a:off x="3098" y="-13903"/>
            <a:ext cx="696116" cy="916175"/>
          </a:xfrm>
          <a:prstGeom prst="rect">
            <a:avLst/>
          </a:prstGeom>
          <a:solidFill>
            <a:srgbClr val="7CCEF1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7" name="Rectangle 3"/>
          <p:cNvSpPr/>
          <p:nvPr/>
        </p:nvSpPr>
        <p:spPr>
          <a:xfrm>
            <a:off x="725509" y="-13903"/>
            <a:ext cx="74252" cy="91617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2785" y="7180"/>
            <a:ext cx="796666" cy="627380"/>
          </a:xfrm>
          <a:prstGeom prst="rect">
            <a:avLst/>
          </a:prstGeom>
          <a:noFill/>
          <a:ln w="9525">
            <a:noFill/>
          </a:ln>
        </p:spPr>
        <p:txBody>
          <a:bodyPr lIns="89942" tIns="44970" rIns="89942" bIns="4497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5</a:t>
            </a:r>
            <a:endParaRPr lang="zh-CN" altLang="en-US" sz="3500" b="1" dirty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70" name="Shape 3835"/>
          <p:cNvSpPr/>
          <p:nvPr/>
        </p:nvSpPr>
        <p:spPr>
          <a:xfrm>
            <a:off x="7123390" y="5132106"/>
            <a:ext cx="237331" cy="301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600" extrusionOk="0">
                <a:moveTo>
                  <a:pt x="13938" y="18089"/>
                </a:moveTo>
                <a:lnTo>
                  <a:pt x="13938" y="18075"/>
                </a:lnTo>
                <a:cubicBezTo>
                  <a:pt x="13949" y="17312"/>
                  <a:pt x="14370" y="14919"/>
                  <a:pt x="18829" y="12741"/>
                </a:cubicBezTo>
                <a:cubicBezTo>
                  <a:pt x="19646" y="11856"/>
                  <a:pt x="20317" y="10649"/>
                  <a:pt x="21003" y="9256"/>
                </a:cubicBezTo>
                <a:cubicBezTo>
                  <a:pt x="21476" y="8293"/>
                  <a:pt x="21396" y="7471"/>
                  <a:pt x="21396" y="6302"/>
                </a:cubicBezTo>
                <a:cubicBezTo>
                  <a:pt x="21396" y="5437"/>
                  <a:pt x="21600" y="4050"/>
                  <a:pt x="21332" y="3287"/>
                </a:cubicBezTo>
                <a:cubicBezTo>
                  <a:pt x="20424" y="712"/>
                  <a:pt x="18134" y="0"/>
                  <a:pt x="15449" y="0"/>
                </a:cubicBezTo>
                <a:cubicBezTo>
                  <a:pt x="12764" y="0"/>
                  <a:pt x="10471" y="714"/>
                  <a:pt x="9566" y="3295"/>
                </a:cubicBezTo>
                <a:cubicBezTo>
                  <a:pt x="9299" y="4054"/>
                  <a:pt x="9504" y="5439"/>
                  <a:pt x="9504" y="6301"/>
                </a:cubicBezTo>
                <a:cubicBezTo>
                  <a:pt x="9504" y="7473"/>
                  <a:pt x="9424" y="8297"/>
                  <a:pt x="9900" y="9263"/>
                </a:cubicBezTo>
                <a:cubicBezTo>
                  <a:pt x="10724" y="10935"/>
                  <a:pt x="11509" y="12336"/>
                  <a:pt x="12556" y="13231"/>
                </a:cubicBezTo>
                <a:cubicBezTo>
                  <a:pt x="8479" y="13828"/>
                  <a:pt x="5724" y="15525"/>
                  <a:pt x="3865" y="16187"/>
                </a:cubicBezTo>
                <a:cubicBezTo>
                  <a:pt x="18" y="17556"/>
                  <a:pt x="0" y="19055"/>
                  <a:pt x="0" y="19055"/>
                </a:cubicBezTo>
                <a:lnTo>
                  <a:pt x="0" y="21600"/>
                </a:lnTo>
                <a:lnTo>
                  <a:pt x="13940" y="21598"/>
                </a:lnTo>
                <a:lnTo>
                  <a:pt x="13940" y="18089"/>
                </a:lnTo>
                <a:lnTo>
                  <a:pt x="13938" y="18089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1" name="Shape 3836"/>
          <p:cNvSpPr/>
          <p:nvPr/>
        </p:nvSpPr>
        <p:spPr>
          <a:xfrm>
            <a:off x="7203235" y="5079185"/>
            <a:ext cx="471180" cy="413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5" y="16182"/>
                </a:moveTo>
                <a:cubicBezTo>
                  <a:pt x="17591" y="15518"/>
                  <a:pt x="15655" y="13809"/>
                  <a:pt x="12789" y="13222"/>
                </a:cubicBezTo>
                <a:cubicBezTo>
                  <a:pt x="13522" y="12323"/>
                  <a:pt x="14076" y="10920"/>
                  <a:pt x="14647" y="9256"/>
                </a:cubicBezTo>
                <a:cubicBezTo>
                  <a:pt x="14978" y="8292"/>
                  <a:pt x="14921" y="7470"/>
                  <a:pt x="14921" y="6300"/>
                </a:cubicBezTo>
                <a:cubicBezTo>
                  <a:pt x="14921" y="5435"/>
                  <a:pt x="15063" y="4048"/>
                  <a:pt x="14876" y="3287"/>
                </a:cubicBezTo>
                <a:cubicBezTo>
                  <a:pt x="14244" y="710"/>
                  <a:pt x="12647" y="0"/>
                  <a:pt x="10775" y="0"/>
                </a:cubicBezTo>
                <a:cubicBezTo>
                  <a:pt x="8902" y="0"/>
                  <a:pt x="7303" y="714"/>
                  <a:pt x="6672" y="3294"/>
                </a:cubicBezTo>
                <a:cubicBezTo>
                  <a:pt x="6486" y="4054"/>
                  <a:pt x="6628" y="5438"/>
                  <a:pt x="6628" y="6300"/>
                </a:cubicBezTo>
                <a:cubicBezTo>
                  <a:pt x="6628" y="7473"/>
                  <a:pt x="6572" y="8297"/>
                  <a:pt x="6904" y="9262"/>
                </a:cubicBezTo>
                <a:cubicBezTo>
                  <a:pt x="7479" y="10934"/>
                  <a:pt x="8026" y="12336"/>
                  <a:pt x="8756" y="13231"/>
                </a:cubicBezTo>
                <a:cubicBezTo>
                  <a:pt x="5913" y="13828"/>
                  <a:pt x="3991" y="15526"/>
                  <a:pt x="2695" y="16187"/>
                </a:cubicBezTo>
                <a:cubicBezTo>
                  <a:pt x="13" y="17556"/>
                  <a:pt x="0" y="19054"/>
                  <a:pt x="0" y="19054"/>
                </a:cubicBezTo>
                <a:lnTo>
                  <a:pt x="0" y="21600"/>
                </a:lnTo>
                <a:lnTo>
                  <a:pt x="21600" y="21597"/>
                </a:lnTo>
                <a:lnTo>
                  <a:pt x="21600" y="19054"/>
                </a:lnTo>
                <a:cubicBezTo>
                  <a:pt x="21600" y="19054"/>
                  <a:pt x="21587" y="17551"/>
                  <a:pt x="18895" y="161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5" name="Shape 4123"/>
          <p:cNvSpPr/>
          <p:nvPr/>
        </p:nvSpPr>
        <p:spPr>
          <a:xfrm>
            <a:off x="3648112" y="5057363"/>
            <a:ext cx="501930" cy="40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30" y="0"/>
                </a:lnTo>
                <a:lnTo>
                  <a:pt x="1230" y="19603"/>
                </a:lnTo>
                <a:lnTo>
                  <a:pt x="21600" y="19603"/>
                </a:lnTo>
                <a:lnTo>
                  <a:pt x="21600" y="21600"/>
                </a:lnTo>
                <a:close/>
                <a:moveTo>
                  <a:pt x="6835" y="17970"/>
                </a:moveTo>
                <a:lnTo>
                  <a:pt x="3965" y="17970"/>
                </a:lnTo>
                <a:lnTo>
                  <a:pt x="3965" y="10891"/>
                </a:lnTo>
                <a:lnTo>
                  <a:pt x="6835" y="10891"/>
                </a:lnTo>
                <a:lnTo>
                  <a:pt x="6835" y="17970"/>
                </a:lnTo>
                <a:close/>
                <a:moveTo>
                  <a:pt x="10663" y="17970"/>
                </a:moveTo>
                <a:lnTo>
                  <a:pt x="8066" y="17970"/>
                </a:lnTo>
                <a:lnTo>
                  <a:pt x="8066" y="3449"/>
                </a:lnTo>
                <a:lnTo>
                  <a:pt x="10663" y="3449"/>
                </a:lnTo>
                <a:lnTo>
                  <a:pt x="10663" y="17970"/>
                </a:lnTo>
                <a:close/>
                <a:moveTo>
                  <a:pt x="14901" y="17970"/>
                </a:moveTo>
                <a:lnTo>
                  <a:pt x="12167" y="17970"/>
                </a:lnTo>
                <a:lnTo>
                  <a:pt x="12167" y="7079"/>
                </a:lnTo>
                <a:lnTo>
                  <a:pt x="14901" y="7079"/>
                </a:lnTo>
                <a:lnTo>
                  <a:pt x="14901" y="17970"/>
                </a:lnTo>
                <a:close/>
                <a:moveTo>
                  <a:pt x="19003" y="17970"/>
                </a:moveTo>
                <a:lnTo>
                  <a:pt x="16268" y="17970"/>
                </a:lnTo>
                <a:lnTo>
                  <a:pt x="16268" y="1997"/>
                </a:lnTo>
                <a:lnTo>
                  <a:pt x="19003" y="1997"/>
                </a:lnTo>
                <a:lnTo>
                  <a:pt x="19003" y="179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6" name="Shape 4207"/>
          <p:cNvSpPr/>
          <p:nvPr/>
        </p:nvSpPr>
        <p:spPr>
          <a:xfrm>
            <a:off x="5388228" y="6821915"/>
            <a:ext cx="475385" cy="490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3"/>
                  <a:pt x="16763" y="21600"/>
                  <a:pt x="10800" y="21600"/>
                </a:cubicBezTo>
                <a:cubicBezTo>
                  <a:pt x="4837" y="21600"/>
                  <a:pt x="0" y="16763"/>
                  <a:pt x="0" y="10800"/>
                </a:cubicBezTo>
                <a:cubicBezTo>
                  <a:pt x="0" y="4837"/>
                  <a:pt x="4837" y="0"/>
                  <a:pt x="10800" y="0"/>
                </a:cubicBezTo>
                <a:cubicBezTo>
                  <a:pt x="16763" y="0"/>
                  <a:pt x="21600" y="4837"/>
                  <a:pt x="21600" y="10800"/>
                </a:cubicBezTo>
                <a:close/>
                <a:moveTo>
                  <a:pt x="14344" y="7594"/>
                </a:moveTo>
                <a:cubicBezTo>
                  <a:pt x="14400" y="7594"/>
                  <a:pt x="14456" y="7312"/>
                  <a:pt x="14513" y="7256"/>
                </a:cubicBezTo>
                <a:cubicBezTo>
                  <a:pt x="14625" y="7144"/>
                  <a:pt x="14737" y="7087"/>
                  <a:pt x="14850" y="7031"/>
                </a:cubicBezTo>
                <a:cubicBezTo>
                  <a:pt x="15075" y="6975"/>
                  <a:pt x="15300" y="6919"/>
                  <a:pt x="15581" y="6863"/>
                </a:cubicBezTo>
                <a:cubicBezTo>
                  <a:pt x="15806" y="6806"/>
                  <a:pt x="16087" y="6806"/>
                  <a:pt x="16256" y="7031"/>
                </a:cubicBezTo>
                <a:cubicBezTo>
                  <a:pt x="16256" y="6975"/>
                  <a:pt x="16594" y="6694"/>
                  <a:pt x="16594" y="6694"/>
                </a:cubicBezTo>
                <a:cubicBezTo>
                  <a:pt x="16763" y="6637"/>
                  <a:pt x="16931" y="6637"/>
                  <a:pt x="17044" y="6525"/>
                </a:cubicBezTo>
                <a:cubicBezTo>
                  <a:pt x="17044" y="6469"/>
                  <a:pt x="17044" y="6187"/>
                  <a:pt x="17044" y="6187"/>
                </a:cubicBezTo>
                <a:cubicBezTo>
                  <a:pt x="16819" y="6244"/>
                  <a:pt x="16763" y="6019"/>
                  <a:pt x="16706" y="5794"/>
                </a:cubicBezTo>
                <a:cubicBezTo>
                  <a:pt x="16706" y="5850"/>
                  <a:pt x="16706" y="5850"/>
                  <a:pt x="16650" y="5906"/>
                </a:cubicBezTo>
                <a:cubicBezTo>
                  <a:pt x="16650" y="5737"/>
                  <a:pt x="16369" y="5850"/>
                  <a:pt x="16313" y="5850"/>
                </a:cubicBezTo>
                <a:cubicBezTo>
                  <a:pt x="15975" y="5737"/>
                  <a:pt x="16031" y="5512"/>
                  <a:pt x="15919" y="5287"/>
                </a:cubicBezTo>
                <a:cubicBezTo>
                  <a:pt x="15862" y="5175"/>
                  <a:pt x="15694" y="5119"/>
                  <a:pt x="15638" y="5006"/>
                </a:cubicBezTo>
                <a:cubicBezTo>
                  <a:pt x="15581" y="4894"/>
                  <a:pt x="15581" y="4725"/>
                  <a:pt x="15412" y="4725"/>
                </a:cubicBezTo>
                <a:cubicBezTo>
                  <a:pt x="15356" y="4725"/>
                  <a:pt x="15188" y="5006"/>
                  <a:pt x="15188" y="5006"/>
                </a:cubicBezTo>
                <a:cubicBezTo>
                  <a:pt x="15019" y="4950"/>
                  <a:pt x="14962" y="5006"/>
                  <a:pt x="14906" y="5062"/>
                </a:cubicBezTo>
                <a:cubicBezTo>
                  <a:pt x="14794" y="5119"/>
                  <a:pt x="14737" y="5119"/>
                  <a:pt x="14625" y="5175"/>
                </a:cubicBezTo>
                <a:cubicBezTo>
                  <a:pt x="14906" y="5062"/>
                  <a:pt x="14513" y="4950"/>
                  <a:pt x="14400" y="4950"/>
                </a:cubicBezTo>
                <a:cubicBezTo>
                  <a:pt x="14625" y="4894"/>
                  <a:pt x="14513" y="4669"/>
                  <a:pt x="14400" y="4612"/>
                </a:cubicBezTo>
                <a:cubicBezTo>
                  <a:pt x="14400" y="4612"/>
                  <a:pt x="14456" y="4612"/>
                  <a:pt x="14456" y="4612"/>
                </a:cubicBezTo>
                <a:cubicBezTo>
                  <a:pt x="14456" y="4444"/>
                  <a:pt x="14063" y="4331"/>
                  <a:pt x="13894" y="4275"/>
                </a:cubicBezTo>
                <a:cubicBezTo>
                  <a:pt x="13781" y="4162"/>
                  <a:pt x="13106" y="4050"/>
                  <a:pt x="12994" y="4106"/>
                </a:cubicBezTo>
                <a:cubicBezTo>
                  <a:pt x="12825" y="4219"/>
                  <a:pt x="12994" y="4500"/>
                  <a:pt x="12994" y="4669"/>
                </a:cubicBezTo>
                <a:cubicBezTo>
                  <a:pt x="13050" y="4837"/>
                  <a:pt x="12825" y="4837"/>
                  <a:pt x="12825" y="5006"/>
                </a:cubicBezTo>
                <a:cubicBezTo>
                  <a:pt x="12825" y="5231"/>
                  <a:pt x="13275" y="5175"/>
                  <a:pt x="13162" y="5512"/>
                </a:cubicBezTo>
                <a:cubicBezTo>
                  <a:pt x="13106" y="5737"/>
                  <a:pt x="12825" y="5737"/>
                  <a:pt x="12712" y="5906"/>
                </a:cubicBezTo>
                <a:cubicBezTo>
                  <a:pt x="12600" y="6075"/>
                  <a:pt x="12769" y="6300"/>
                  <a:pt x="12881" y="6412"/>
                </a:cubicBezTo>
                <a:cubicBezTo>
                  <a:pt x="12994" y="6469"/>
                  <a:pt x="12656" y="6637"/>
                  <a:pt x="12600" y="6637"/>
                </a:cubicBezTo>
                <a:cubicBezTo>
                  <a:pt x="12375" y="6750"/>
                  <a:pt x="12206" y="6412"/>
                  <a:pt x="12150" y="6187"/>
                </a:cubicBezTo>
                <a:cubicBezTo>
                  <a:pt x="12094" y="6075"/>
                  <a:pt x="12094" y="5850"/>
                  <a:pt x="11925" y="5794"/>
                </a:cubicBezTo>
                <a:cubicBezTo>
                  <a:pt x="11812" y="5737"/>
                  <a:pt x="11588" y="5737"/>
                  <a:pt x="11531" y="5794"/>
                </a:cubicBezTo>
                <a:cubicBezTo>
                  <a:pt x="11419" y="5569"/>
                  <a:pt x="11137" y="5512"/>
                  <a:pt x="10912" y="5456"/>
                </a:cubicBezTo>
                <a:cubicBezTo>
                  <a:pt x="10631" y="5344"/>
                  <a:pt x="10406" y="5344"/>
                  <a:pt x="10125" y="5400"/>
                </a:cubicBezTo>
                <a:cubicBezTo>
                  <a:pt x="10181" y="5344"/>
                  <a:pt x="10069" y="4950"/>
                  <a:pt x="9844" y="5006"/>
                </a:cubicBezTo>
                <a:cubicBezTo>
                  <a:pt x="9900" y="4837"/>
                  <a:pt x="9900" y="4725"/>
                  <a:pt x="9900" y="4556"/>
                </a:cubicBezTo>
                <a:cubicBezTo>
                  <a:pt x="9956" y="4444"/>
                  <a:pt x="10012" y="4331"/>
                  <a:pt x="10069" y="4219"/>
                </a:cubicBezTo>
                <a:cubicBezTo>
                  <a:pt x="10125" y="4162"/>
                  <a:pt x="10406" y="3881"/>
                  <a:pt x="10294" y="3825"/>
                </a:cubicBezTo>
                <a:cubicBezTo>
                  <a:pt x="10575" y="3881"/>
                  <a:pt x="10856" y="3881"/>
                  <a:pt x="11025" y="3712"/>
                </a:cubicBezTo>
                <a:cubicBezTo>
                  <a:pt x="11137" y="3544"/>
                  <a:pt x="11194" y="3375"/>
                  <a:pt x="11362" y="3206"/>
                </a:cubicBezTo>
                <a:cubicBezTo>
                  <a:pt x="11531" y="2981"/>
                  <a:pt x="11756" y="3262"/>
                  <a:pt x="11925" y="3262"/>
                </a:cubicBezTo>
                <a:cubicBezTo>
                  <a:pt x="12206" y="3319"/>
                  <a:pt x="12206" y="2981"/>
                  <a:pt x="12037" y="2869"/>
                </a:cubicBezTo>
                <a:cubicBezTo>
                  <a:pt x="12263" y="2869"/>
                  <a:pt x="12094" y="2531"/>
                  <a:pt x="11981" y="2475"/>
                </a:cubicBezTo>
                <a:cubicBezTo>
                  <a:pt x="11869" y="2419"/>
                  <a:pt x="11362" y="2587"/>
                  <a:pt x="11644" y="2644"/>
                </a:cubicBezTo>
                <a:cubicBezTo>
                  <a:pt x="11588" y="2644"/>
                  <a:pt x="11250" y="3319"/>
                  <a:pt x="11025" y="2981"/>
                </a:cubicBezTo>
                <a:cubicBezTo>
                  <a:pt x="10969" y="2925"/>
                  <a:pt x="10969" y="2644"/>
                  <a:pt x="10856" y="2587"/>
                </a:cubicBezTo>
                <a:cubicBezTo>
                  <a:pt x="10687" y="2587"/>
                  <a:pt x="10631" y="2756"/>
                  <a:pt x="10575" y="2812"/>
                </a:cubicBezTo>
                <a:cubicBezTo>
                  <a:pt x="10687" y="2644"/>
                  <a:pt x="10181" y="2531"/>
                  <a:pt x="10125" y="2475"/>
                </a:cubicBezTo>
                <a:cubicBezTo>
                  <a:pt x="10294" y="2362"/>
                  <a:pt x="10125" y="2194"/>
                  <a:pt x="10012" y="2137"/>
                </a:cubicBezTo>
                <a:cubicBezTo>
                  <a:pt x="9900" y="2025"/>
                  <a:pt x="9506" y="1969"/>
                  <a:pt x="9450" y="2081"/>
                </a:cubicBezTo>
                <a:cubicBezTo>
                  <a:pt x="9169" y="2419"/>
                  <a:pt x="9731" y="2475"/>
                  <a:pt x="9844" y="2531"/>
                </a:cubicBezTo>
                <a:cubicBezTo>
                  <a:pt x="9900" y="2587"/>
                  <a:pt x="10069" y="2700"/>
                  <a:pt x="9956" y="2756"/>
                </a:cubicBezTo>
                <a:cubicBezTo>
                  <a:pt x="9900" y="2812"/>
                  <a:pt x="9619" y="2869"/>
                  <a:pt x="9619" y="2925"/>
                </a:cubicBezTo>
                <a:cubicBezTo>
                  <a:pt x="9506" y="3037"/>
                  <a:pt x="9675" y="3206"/>
                  <a:pt x="9562" y="3319"/>
                </a:cubicBezTo>
                <a:cubicBezTo>
                  <a:pt x="9450" y="3206"/>
                  <a:pt x="9450" y="2981"/>
                  <a:pt x="9338" y="2812"/>
                </a:cubicBezTo>
                <a:cubicBezTo>
                  <a:pt x="9450" y="2981"/>
                  <a:pt x="8831" y="2925"/>
                  <a:pt x="8831" y="2925"/>
                </a:cubicBezTo>
                <a:cubicBezTo>
                  <a:pt x="8662" y="2925"/>
                  <a:pt x="8325" y="3037"/>
                  <a:pt x="8156" y="2812"/>
                </a:cubicBezTo>
                <a:cubicBezTo>
                  <a:pt x="8100" y="2756"/>
                  <a:pt x="8100" y="2475"/>
                  <a:pt x="8212" y="2531"/>
                </a:cubicBezTo>
                <a:cubicBezTo>
                  <a:pt x="8100" y="2419"/>
                  <a:pt x="7988" y="2306"/>
                  <a:pt x="7931" y="2250"/>
                </a:cubicBezTo>
                <a:cubicBezTo>
                  <a:pt x="7425" y="2419"/>
                  <a:pt x="7031" y="2644"/>
                  <a:pt x="6581" y="2869"/>
                </a:cubicBezTo>
                <a:cubicBezTo>
                  <a:pt x="6637" y="2869"/>
                  <a:pt x="6694" y="2869"/>
                  <a:pt x="6750" y="2812"/>
                </a:cubicBezTo>
                <a:cubicBezTo>
                  <a:pt x="6863" y="2812"/>
                  <a:pt x="6975" y="2700"/>
                  <a:pt x="7087" y="2644"/>
                </a:cubicBezTo>
                <a:cubicBezTo>
                  <a:pt x="7200" y="2587"/>
                  <a:pt x="7537" y="2419"/>
                  <a:pt x="7650" y="2587"/>
                </a:cubicBezTo>
                <a:cubicBezTo>
                  <a:pt x="7706" y="2531"/>
                  <a:pt x="7706" y="2531"/>
                  <a:pt x="7762" y="2475"/>
                </a:cubicBezTo>
                <a:cubicBezTo>
                  <a:pt x="7819" y="2587"/>
                  <a:pt x="7931" y="2700"/>
                  <a:pt x="8044" y="2869"/>
                </a:cubicBezTo>
                <a:cubicBezTo>
                  <a:pt x="7931" y="2812"/>
                  <a:pt x="7706" y="2812"/>
                  <a:pt x="7594" y="2812"/>
                </a:cubicBezTo>
                <a:cubicBezTo>
                  <a:pt x="7481" y="2869"/>
                  <a:pt x="7312" y="2869"/>
                  <a:pt x="7312" y="2981"/>
                </a:cubicBezTo>
                <a:cubicBezTo>
                  <a:pt x="7312" y="3094"/>
                  <a:pt x="7369" y="3206"/>
                  <a:pt x="7369" y="3262"/>
                </a:cubicBezTo>
                <a:cubicBezTo>
                  <a:pt x="7200" y="3150"/>
                  <a:pt x="7031" y="2925"/>
                  <a:pt x="6806" y="2869"/>
                </a:cubicBezTo>
                <a:cubicBezTo>
                  <a:pt x="6694" y="2869"/>
                  <a:pt x="6581" y="2869"/>
                  <a:pt x="6469" y="2925"/>
                </a:cubicBezTo>
                <a:cubicBezTo>
                  <a:pt x="5119" y="3656"/>
                  <a:pt x="3994" y="4725"/>
                  <a:pt x="3150" y="6019"/>
                </a:cubicBezTo>
                <a:cubicBezTo>
                  <a:pt x="3206" y="6075"/>
                  <a:pt x="3262" y="6131"/>
                  <a:pt x="3319" y="6131"/>
                </a:cubicBezTo>
                <a:cubicBezTo>
                  <a:pt x="3487" y="6187"/>
                  <a:pt x="3319" y="6581"/>
                  <a:pt x="3600" y="6356"/>
                </a:cubicBezTo>
                <a:cubicBezTo>
                  <a:pt x="3712" y="6469"/>
                  <a:pt x="3712" y="6525"/>
                  <a:pt x="3656" y="6637"/>
                </a:cubicBezTo>
                <a:cubicBezTo>
                  <a:pt x="3656" y="6637"/>
                  <a:pt x="4219" y="6975"/>
                  <a:pt x="4275" y="7031"/>
                </a:cubicBezTo>
                <a:cubicBezTo>
                  <a:pt x="4387" y="7087"/>
                  <a:pt x="4500" y="7200"/>
                  <a:pt x="4556" y="7312"/>
                </a:cubicBezTo>
                <a:cubicBezTo>
                  <a:pt x="4612" y="7425"/>
                  <a:pt x="4500" y="7537"/>
                  <a:pt x="4444" y="7594"/>
                </a:cubicBezTo>
                <a:cubicBezTo>
                  <a:pt x="4387" y="7537"/>
                  <a:pt x="4219" y="7312"/>
                  <a:pt x="4162" y="7369"/>
                </a:cubicBezTo>
                <a:cubicBezTo>
                  <a:pt x="4106" y="7481"/>
                  <a:pt x="4162" y="7819"/>
                  <a:pt x="4331" y="7819"/>
                </a:cubicBezTo>
                <a:cubicBezTo>
                  <a:pt x="4106" y="7819"/>
                  <a:pt x="4219" y="8719"/>
                  <a:pt x="4162" y="8887"/>
                </a:cubicBezTo>
                <a:cubicBezTo>
                  <a:pt x="4162" y="8887"/>
                  <a:pt x="4162" y="8887"/>
                  <a:pt x="4162" y="8887"/>
                </a:cubicBezTo>
                <a:cubicBezTo>
                  <a:pt x="4106" y="9056"/>
                  <a:pt x="4275" y="9731"/>
                  <a:pt x="4556" y="9675"/>
                </a:cubicBezTo>
                <a:cubicBezTo>
                  <a:pt x="4387" y="9675"/>
                  <a:pt x="4894" y="10350"/>
                  <a:pt x="4950" y="10406"/>
                </a:cubicBezTo>
                <a:cubicBezTo>
                  <a:pt x="5119" y="10519"/>
                  <a:pt x="5344" y="10575"/>
                  <a:pt x="5456" y="10800"/>
                </a:cubicBezTo>
                <a:cubicBezTo>
                  <a:pt x="5625" y="10969"/>
                  <a:pt x="5625" y="11306"/>
                  <a:pt x="5794" y="11419"/>
                </a:cubicBezTo>
                <a:cubicBezTo>
                  <a:pt x="5737" y="11588"/>
                  <a:pt x="6075" y="11812"/>
                  <a:pt x="6075" y="12037"/>
                </a:cubicBezTo>
                <a:cubicBezTo>
                  <a:pt x="6075" y="12037"/>
                  <a:pt x="6019" y="12037"/>
                  <a:pt x="6019" y="12094"/>
                </a:cubicBezTo>
                <a:cubicBezTo>
                  <a:pt x="6075" y="12263"/>
                  <a:pt x="6356" y="12263"/>
                  <a:pt x="6469" y="12431"/>
                </a:cubicBezTo>
                <a:cubicBezTo>
                  <a:pt x="6525" y="12544"/>
                  <a:pt x="6469" y="12825"/>
                  <a:pt x="6637" y="12769"/>
                </a:cubicBezTo>
                <a:cubicBezTo>
                  <a:pt x="6637" y="12487"/>
                  <a:pt x="6469" y="12150"/>
                  <a:pt x="6300" y="11925"/>
                </a:cubicBezTo>
                <a:cubicBezTo>
                  <a:pt x="6187" y="11756"/>
                  <a:pt x="6131" y="11644"/>
                  <a:pt x="6075" y="11475"/>
                </a:cubicBezTo>
                <a:cubicBezTo>
                  <a:pt x="5962" y="11362"/>
                  <a:pt x="5962" y="11194"/>
                  <a:pt x="5906" y="11081"/>
                </a:cubicBezTo>
                <a:cubicBezTo>
                  <a:pt x="5962" y="11081"/>
                  <a:pt x="6300" y="11194"/>
                  <a:pt x="6244" y="11250"/>
                </a:cubicBezTo>
                <a:cubicBezTo>
                  <a:pt x="6131" y="11531"/>
                  <a:pt x="6694" y="12037"/>
                  <a:pt x="6863" y="12206"/>
                </a:cubicBezTo>
                <a:cubicBezTo>
                  <a:pt x="6919" y="12263"/>
                  <a:pt x="7200" y="12656"/>
                  <a:pt x="7031" y="12656"/>
                </a:cubicBezTo>
                <a:cubicBezTo>
                  <a:pt x="7256" y="12656"/>
                  <a:pt x="7481" y="12938"/>
                  <a:pt x="7594" y="13106"/>
                </a:cubicBezTo>
                <a:cubicBezTo>
                  <a:pt x="7706" y="13275"/>
                  <a:pt x="7650" y="13556"/>
                  <a:pt x="7762" y="13781"/>
                </a:cubicBezTo>
                <a:cubicBezTo>
                  <a:pt x="7819" y="14063"/>
                  <a:pt x="8212" y="14175"/>
                  <a:pt x="8437" y="14344"/>
                </a:cubicBezTo>
                <a:cubicBezTo>
                  <a:pt x="8662" y="14400"/>
                  <a:pt x="8831" y="14569"/>
                  <a:pt x="9000" y="14625"/>
                </a:cubicBezTo>
                <a:cubicBezTo>
                  <a:pt x="9338" y="14737"/>
                  <a:pt x="9394" y="14625"/>
                  <a:pt x="9619" y="14625"/>
                </a:cubicBezTo>
                <a:cubicBezTo>
                  <a:pt x="10012" y="14569"/>
                  <a:pt x="10069" y="14962"/>
                  <a:pt x="10350" y="15131"/>
                </a:cubicBezTo>
                <a:cubicBezTo>
                  <a:pt x="10519" y="15188"/>
                  <a:pt x="10912" y="15356"/>
                  <a:pt x="11137" y="15244"/>
                </a:cubicBezTo>
                <a:cubicBezTo>
                  <a:pt x="11025" y="15300"/>
                  <a:pt x="11419" y="15862"/>
                  <a:pt x="11475" y="15919"/>
                </a:cubicBezTo>
                <a:cubicBezTo>
                  <a:pt x="11588" y="16087"/>
                  <a:pt x="11812" y="16144"/>
                  <a:pt x="11981" y="16313"/>
                </a:cubicBezTo>
                <a:cubicBezTo>
                  <a:pt x="11981" y="16313"/>
                  <a:pt x="12037" y="16256"/>
                  <a:pt x="12037" y="16200"/>
                </a:cubicBezTo>
                <a:cubicBezTo>
                  <a:pt x="11981" y="16369"/>
                  <a:pt x="12263" y="16650"/>
                  <a:pt x="12431" y="16650"/>
                </a:cubicBezTo>
                <a:cubicBezTo>
                  <a:pt x="12544" y="16594"/>
                  <a:pt x="12600" y="16313"/>
                  <a:pt x="12600" y="16200"/>
                </a:cubicBezTo>
                <a:cubicBezTo>
                  <a:pt x="12319" y="16313"/>
                  <a:pt x="12094" y="16200"/>
                  <a:pt x="11925" y="15919"/>
                </a:cubicBezTo>
                <a:cubicBezTo>
                  <a:pt x="11869" y="15862"/>
                  <a:pt x="11644" y="15469"/>
                  <a:pt x="11869" y="15469"/>
                </a:cubicBezTo>
                <a:cubicBezTo>
                  <a:pt x="12150" y="15469"/>
                  <a:pt x="11925" y="15244"/>
                  <a:pt x="11925" y="15075"/>
                </a:cubicBezTo>
                <a:cubicBezTo>
                  <a:pt x="11869" y="14850"/>
                  <a:pt x="11700" y="14737"/>
                  <a:pt x="11588" y="14569"/>
                </a:cubicBezTo>
                <a:cubicBezTo>
                  <a:pt x="11531" y="14737"/>
                  <a:pt x="11250" y="14681"/>
                  <a:pt x="11137" y="14569"/>
                </a:cubicBezTo>
                <a:cubicBezTo>
                  <a:pt x="11137" y="14569"/>
                  <a:pt x="11081" y="14681"/>
                  <a:pt x="11081" y="14737"/>
                </a:cubicBezTo>
                <a:cubicBezTo>
                  <a:pt x="11025" y="14737"/>
                  <a:pt x="10969" y="14737"/>
                  <a:pt x="10912" y="14681"/>
                </a:cubicBezTo>
                <a:cubicBezTo>
                  <a:pt x="10912" y="14513"/>
                  <a:pt x="10912" y="14344"/>
                  <a:pt x="10969" y="14119"/>
                </a:cubicBezTo>
                <a:cubicBezTo>
                  <a:pt x="11025" y="13894"/>
                  <a:pt x="11531" y="13388"/>
                  <a:pt x="10912" y="13444"/>
                </a:cubicBezTo>
                <a:cubicBezTo>
                  <a:pt x="10687" y="13444"/>
                  <a:pt x="10575" y="13500"/>
                  <a:pt x="10519" y="13725"/>
                </a:cubicBezTo>
                <a:cubicBezTo>
                  <a:pt x="10463" y="13894"/>
                  <a:pt x="10463" y="14006"/>
                  <a:pt x="10294" y="14119"/>
                </a:cubicBezTo>
                <a:cubicBezTo>
                  <a:pt x="10181" y="14175"/>
                  <a:pt x="9731" y="14119"/>
                  <a:pt x="9619" y="14063"/>
                </a:cubicBezTo>
                <a:cubicBezTo>
                  <a:pt x="9338" y="13894"/>
                  <a:pt x="9169" y="13444"/>
                  <a:pt x="9169" y="13162"/>
                </a:cubicBezTo>
                <a:cubicBezTo>
                  <a:pt x="9169" y="12769"/>
                  <a:pt x="9338" y="12431"/>
                  <a:pt x="9169" y="12094"/>
                </a:cubicBezTo>
                <a:cubicBezTo>
                  <a:pt x="9225" y="11981"/>
                  <a:pt x="9338" y="11869"/>
                  <a:pt x="9450" y="11812"/>
                </a:cubicBezTo>
                <a:cubicBezTo>
                  <a:pt x="9506" y="11756"/>
                  <a:pt x="9619" y="11812"/>
                  <a:pt x="9675" y="11644"/>
                </a:cubicBezTo>
                <a:cubicBezTo>
                  <a:pt x="9619" y="11644"/>
                  <a:pt x="9562" y="11588"/>
                  <a:pt x="9562" y="11588"/>
                </a:cubicBezTo>
                <a:cubicBezTo>
                  <a:pt x="9731" y="11700"/>
                  <a:pt x="10125" y="11419"/>
                  <a:pt x="10350" y="11588"/>
                </a:cubicBezTo>
                <a:cubicBezTo>
                  <a:pt x="10463" y="11644"/>
                  <a:pt x="10575" y="11700"/>
                  <a:pt x="10631" y="11531"/>
                </a:cubicBezTo>
                <a:cubicBezTo>
                  <a:pt x="10631" y="11531"/>
                  <a:pt x="10519" y="11362"/>
                  <a:pt x="10575" y="11250"/>
                </a:cubicBezTo>
                <a:cubicBezTo>
                  <a:pt x="10631" y="11475"/>
                  <a:pt x="10800" y="11531"/>
                  <a:pt x="11025" y="11362"/>
                </a:cubicBezTo>
                <a:cubicBezTo>
                  <a:pt x="11081" y="11419"/>
                  <a:pt x="11306" y="11419"/>
                  <a:pt x="11475" y="11475"/>
                </a:cubicBezTo>
                <a:cubicBezTo>
                  <a:pt x="11644" y="11588"/>
                  <a:pt x="11644" y="11756"/>
                  <a:pt x="11869" y="11531"/>
                </a:cubicBezTo>
                <a:cubicBezTo>
                  <a:pt x="11981" y="11700"/>
                  <a:pt x="11981" y="11700"/>
                  <a:pt x="12037" y="11869"/>
                </a:cubicBezTo>
                <a:cubicBezTo>
                  <a:pt x="12037" y="12037"/>
                  <a:pt x="12150" y="12431"/>
                  <a:pt x="12263" y="12487"/>
                </a:cubicBezTo>
                <a:cubicBezTo>
                  <a:pt x="12600" y="12656"/>
                  <a:pt x="12487" y="12206"/>
                  <a:pt x="12487" y="12037"/>
                </a:cubicBezTo>
                <a:cubicBezTo>
                  <a:pt x="12487" y="11981"/>
                  <a:pt x="12487" y="11531"/>
                  <a:pt x="12431" y="11531"/>
                </a:cubicBezTo>
                <a:cubicBezTo>
                  <a:pt x="11981" y="11419"/>
                  <a:pt x="12150" y="11081"/>
                  <a:pt x="12431" y="10856"/>
                </a:cubicBezTo>
                <a:cubicBezTo>
                  <a:pt x="12487" y="10800"/>
                  <a:pt x="12769" y="10687"/>
                  <a:pt x="12938" y="10575"/>
                </a:cubicBezTo>
                <a:cubicBezTo>
                  <a:pt x="13050" y="10463"/>
                  <a:pt x="13219" y="10294"/>
                  <a:pt x="13162" y="10069"/>
                </a:cubicBezTo>
                <a:cubicBezTo>
                  <a:pt x="13219" y="10069"/>
                  <a:pt x="13275" y="10012"/>
                  <a:pt x="13275" y="9956"/>
                </a:cubicBezTo>
                <a:cubicBezTo>
                  <a:pt x="13275" y="9956"/>
                  <a:pt x="13106" y="9787"/>
                  <a:pt x="13050" y="9844"/>
                </a:cubicBezTo>
                <a:cubicBezTo>
                  <a:pt x="13162" y="9787"/>
                  <a:pt x="13162" y="9675"/>
                  <a:pt x="13106" y="9619"/>
                </a:cubicBezTo>
                <a:cubicBezTo>
                  <a:pt x="13219" y="9506"/>
                  <a:pt x="13162" y="9338"/>
                  <a:pt x="13275" y="9281"/>
                </a:cubicBezTo>
                <a:cubicBezTo>
                  <a:pt x="13444" y="9506"/>
                  <a:pt x="13781" y="9281"/>
                  <a:pt x="13612" y="9113"/>
                </a:cubicBezTo>
                <a:cubicBezTo>
                  <a:pt x="13725" y="8887"/>
                  <a:pt x="14063" y="9000"/>
                  <a:pt x="14175" y="8831"/>
                </a:cubicBezTo>
                <a:cubicBezTo>
                  <a:pt x="14344" y="8887"/>
                  <a:pt x="14231" y="8606"/>
                  <a:pt x="14344" y="8437"/>
                </a:cubicBezTo>
                <a:cubicBezTo>
                  <a:pt x="14400" y="8325"/>
                  <a:pt x="14569" y="8325"/>
                  <a:pt x="14737" y="8269"/>
                </a:cubicBezTo>
                <a:cubicBezTo>
                  <a:pt x="14737" y="8269"/>
                  <a:pt x="15075" y="8044"/>
                  <a:pt x="14962" y="8044"/>
                </a:cubicBezTo>
                <a:cubicBezTo>
                  <a:pt x="15188" y="8100"/>
                  <a:pt x="15694" y="7819"/>
                  <a:pt x="15300" y="7594"/>
                </a:cubicBezTo>
                <a:cubicBezTo>
                  <a:pt x="15356" y="7481"/>
                  <a:pt x="15188" y="7425"/>
                  <a:pt x="15075" y="7425"/>
                </a:cubicBezTo>
                <a:cubicBezTo>
                  <a:pt x="15131" y="7369"/>
                  <a:pt x="15300" y="7425"/>
                  <a:pt x="15356" y="7369"/>
                </a:cubicBezTo>
                <a:cubicBezTo>
                  <a:pt x="15525" y="7256"/>
                  <a:pt x="15412" y="7200"/>
                  <a:pt x="15244" y="7144"/>
                </a:cubicBezTo>
                <a:cubicBezTo>
                  <a:pt x="15075" y="7087"/>
                  <a:pt x="14794" y="7200"/>
                  <a:pt x="14681" y="7312"/>
                </a:cubicBezTo>
                <a:cubicBezTo>
                  <a:pt x="14569" y="7425"/>
                  <a:pt x="14456" y="7537"/>
                  <a:pt x="14344" y="7594"/>
                </a:cubicBezTo>
                <a:close/>
                <a:moveTo>
                  <a:pt x="17325" y="16987"/>
                </a:moveTo>
                <a:cubicBezTo>
                  <a:pt x="17212" y="16931"/>
                  <a:pt x="17044" y="16931"/>
                  <a:pt x="16931" y="16875"/>
                </a:cubicBezTo>
                <a:cubicBezTo>
                  <a:pt x="16819" y="16875"/>
                  <a:pt x="16763" y="16819"/>
                  <a:pt x="16594" y="16763"/>
                </a:cubicBezTo>
                <a:cubicBezTo>
                  <a:pt x="16650" y="16481"/>
                  <a:pt x="16313" y="16425"/>
                  <a:pt x="16144" y="16256"/>
                </a:cubicBezTo>
                <a:cubicBezTo>
                  <a:pt x="15975" y="16144"/>
                  <a:pt x="15862" y="15975"/>
                  <a:pt x="15581" y="16031"/>
                </a:cubicBezTo>
                <a:cubicBezTo>
                  <a:pt x="15525" y="16031"/>
                  <a:pt x="15244" y="16144"/>
                  <a:pt x="15300" y="16200"/>
                </a:cubicBezTo>
                <a:cubicBezTo>
                  <a:pt x="15131" y="16031"/>
                  <a:pt x="15075" y="15975"/>
                  <a:pt x="14794" y="15862"/>
                </a:cubicBezTo>
                <a:cubicBezTo>
                  <a:pt x="14569" y="15806"/>
                  <a:pt x="14456" y="15525"/>
                  <a:pt x="14231" y="15806"/>
                </a:cubicBezTo>
                <a:cubicBezTo>
                  <a:pt x="14119" y="15919"/>
                  <a:pt x="14175" y="16087"/>
                  <a:pt x="14119" y="16200"/>
                </a:cubicBezTo>
                <a:cubicBezTo>
                  <a:pt x="13894" y="16031"/>
                  <a:pt x="14287" y="15862"/>
                  <a:pt x="14119" y="15694"/>
                </a:cubicBezTo>
                <a:cubicBezTo>
                  <a:pt x="13950" y="15469"/>
                  <a:pt x="13669" y="15806"/>
                  <a:pt x="13500" y="15862"/>
                </a:cubicBezTo>
                <a:cubicBezTo>
                  <a:pt x="13444" y="15975"/>
                  <a:pt x="13331" y="15975"/>
                  <a:pt x="13275" y="16087"/>
                </a:cubicBezTo>
                <a:cubicBezTo>
                  <a:pt x="13219" y="16144"/>
                  <a:pt x="13162" y="16313"/>
                  <a:pt x="13106" y="16369"/>
                </a:cubicBezTo>
                <a:cubicBezTo>
                  <a:pt x="13106" y="16256"/>
                  <a:pt x="12825" y="16313"/>
                  <a:pt x="12825" y="16200"/>
                </a:cubicBezTo>
                <a:cubicBezTo>
                  <a:pt x="12881" y="16537"/>
                  <a:pt x="12881" y="16931"/>
                  <a:pt x="12938" y="17269"/>
                </a:cubicBezTo>
                <a:cubicBezTo>
                  <a:pt x="12994" y="17438"/>
                  <a:pt x="12938" y="17775"/>
                  <a:pt x="12769" y="17944"/>
                </a:cubicBezTo>
                <a:cubicBezTo>
                  <a:pt x="12600" y="18056"/>
                  <a:pt x="12431" y="18225"/>
                  <a:pt x="12375" y="18506"/>
                </a:cubicBezTo>
                <a:cubicBezTo>
                  <a:pt x="12375" y="18675"/>
                  <a:pt x="12375" y="18787"/>
                  <a:pt x="12544" y="18844"/>
                </a:cubicBezTo>
                <a:cubicBezTo>
                  <a:pt x="12544" y="19069"/>
                  <a:pt x="12319" y="19237"/>
                  <a:pt x="12319" y="19462"/>
                </a:cubicBezTo>
                <a:cubicBezTo>
                  <a:pt x="12319" y="19462"/>
                  <a:pt x="12375" y="19575"/>
                  <a:pt x="12375" y="19688"/>
                </a:cubicBezTo>
                <a:cubicBezTo>
                  <a:pt x="14287" y="19350"/>
                  <a:pt x="16031" y="18394"/>
                  <a:pt x="17325" y="1698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pPr>
            <a:endParaRPr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" y="1038225"/>
            <a:ext cx="586549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unsafe.compareAndSwapInt(this, valueOffset, expect, update);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类似：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if (this == expect) 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this = update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return true;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} else 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return false;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}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0050" y="3775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CAS原理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00050" y="42652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mpxchg指令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4200" y="478790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处理器自动保证基本内存操作的原子性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9135" y="56438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使用总线锁保证原子性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99135" y="62020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使用缓存锁保证原子性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5" grpId="0" bldLvl="0" animBg="1" advAuto="0"/>
      <p:bldP spid="76" grpId="0" bldLvl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5243" y="164346"/>
            <a:ext cx="497429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</a:t>
            </a: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类的局限性</a:t>
            </a:r>
            <a:endParaRPr lang="zh-CN" altLang="en-US"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40697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PA_组合 47"/>
          <p:cNvGrpSpPr/>
          <p:nvPr>
            <p:custDataLst>
              <p:tags r:id="rId3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146" name="Rectangle 2"/>
          <p:cNvSpPr/>
          <p:nvPr/>
        </p:nvSpPr>
        <p:spPr>
          <a:xfrm>
            <a:off x="3098" y="-13903"/>
            <a:ext cx="696116" cy="916175"/>
          </a:xfrm>
          <a:prstGeom prst="rect">
            <a:avLst/>
          </a:prstGeom>
          <a:solidFill>
            <a:srgbClr val="7CCEF1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7" name="Rectangle 3"/>
          <p:cNvSpPr/>
          <p:nvPr/>
        </p:nvSpPr>
        <p:spPr>
          <a:xfrm>
            <a:off x="725509" y="-13903"/>
            <a:ext cx="74252" cy="91617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2785" y="7180"/>
            <a:ext cx="796666" cy="627380"/>
          </a:xfrm>
          <a:prstGeom prst="rect">
            <a:avLst/>
          </a:prstGeom>
          <a:noFill/>
          <a:ln w="9525">
            <a:noFill/>
          </a:ln>
        </p:spPr>
        <p:txBody>
          <a:bodyPr lIns="89942" tIns="44970" rIns="89942" bIns="4497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6</a:t>
            </a:r>
            <a:endParaRPr lang="zh-CN" altLang="en-US" sz="3500" b="1" dirty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70" name="Shape 3835"/>
          <p:cNvSpPr/>
          <p:nvPr/>
        </p:nvSpPr>
        <p:spPr>
          <a:xfrm>
            <a:off x="7123390" y="5132106"/>
            <a:ext cx="237331" cy="301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600" extrusionOk="0">
                <a:moveTo>
                  <a:pt x="13938" y="18089"/>
                </a:moveTo>
                <a:lnTo>
                  <a:pt x="13938" y="18075"/>
                </a:lnTo>
                <a:cubicBezTo>
                  <a:pt x="13949" y="17312"/>
                  <a:pt x="14370" y="14919"/>
                  <a:pt x="18829" y="12741"/>
                </a:cubicBezTo>
                <a:cubicBezTo>
                  <a:pt x="19646" y="11856"/>
                  <a:pt x="20317" y="10649"/>
                  <a:pt x="21003" y="9256"/>
                </a:cubicBezTo>
                <a:cubicBezTo>
                  <a:pt x="21476" y="8293"/>
                  <a:pt x="21396" y="7471"/>
                  <a:pt x="21396" y="6302"/>
                </a:cubicBezTo>
                <a:cubicBezTo>
                  <a:pt x="21396" y="5437"/>
                  <a:pt x="21600" y="4050"/>
                  <a:pt x="21332" y="3287"/>
                </a:cubicBezTo>
                <a:cubicBezTo>
                  <a:pt x="20424" y="712"/>
                  <a:pt x="18134" y="0"/>
                  <a:pt x="15449" y="0"/>
                </a:cubicBezTo>
                <a:cubicBezTo>
                  <a:pt x="12764" y="0"/>
                  <a:pt x="10471" y="714"/>
                  <a:pt x="9566" y="3295"/>
                </a:cubicBezTo>
                <a:cubicBezTo>
                  <a:pt x="9299" y="4054"/>
                  <a:pt x="9504" y="5439"/>
                  <a:pt x="9504" y="6301"/>
                </a:cubicBezTo>
                <a:cubicBezTo>
                  <a:pt x="9504" y="7473"/>
                  <a:pt x="9424" y="8297"/>
                  <a:pt x="9900" y="9263"/>
                </a:cubicBezTo>
                <a:cubicBezTo>
                  <a:pt x="10724" y="10935"/>
                  <a:pt x="11509" y="12336"/>
                  <a:pt x="12556" y="13231"/>
                </a:cubicBezTo>
                <a:cubicBezTo>
                  <a:pt x="8479" y="13828"/>
                  <a:pt x="5724" y="15525"/>
                  <a:pt x="3865" y="16187"/>
                </a:cubicBezTo>
                <a:cubicBezTo>
                  <a:pt x="18" y="17556"/>
                  <a:pt x="0" y="19055"/>
                  <a:pt x="0" y="19055"/>
                </a:cubicBezTo>
                <a:lnTo>
                  <a:pt x="0" y="21600"/>
                </a:lnTo>
                <a:lnTo>
                  <a:pt x="13940" y="21598"/>
                </a:lnTo>
                <a:lnTo>
                  <a:pt x="13940" y="18089"/>
                </a:lnTo>
                <a:lnTo>
                  <a:pt x="13938" y="18089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1" name="Shape 3836"/>
          <p:cNvSpPr/>
          <p:nvPr/>
        </p:nvSpPr>
        <p:spPr>
          <a:xfrm>
            <a:off x="7203235" y="5079185"/>
            <a:ext cx="471180" cy="413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5" y="16182"/>
                </a:moveTo>
                <a:cubicBezTo>
                  <a:pt x="17591" y="15518"/>
                  <a:pt x="15655" y="13809"/>
                  <a:pt x="12789" y="13222"/>
                </a:cubicBezTo>
                <a:cubicBezTo>
                  <a:pt x="13522" y="12323"/>
                  <a:pt x="14076" y="10920"/>
                  <a:pt x="14647" y="9256"/>
                </a:cubicBezTo>
                <a:cubicBezTo>
                  <a:pt x="14978" y="8292"/>
                  <a:pt x="14921" y="7470"/>
                  <a:pt x="14921" y="6300"/>
                </a:cubicBezTo>
                <a:cubicBezTo>
                  <a:pt x="14921" y="5435"/>
                  <a:pt x="15063" y="4048"/>
                  <a:pt x="14876" y="3287"/>
                </a:cubicBezTo>
                <a:cubicBezTo>
                  <a:pt x="14244" y="710"/>
                  <a:pt x="12647" y="0"/>
                  <a:pt x="10775" y="0"/>
                </a:cubicBezTo>
                <a:cubicBezTo>
                  <a:pt x="8902" y="0"/>
                  <a:pt x="7303" y="714"/>
                  <a:pt x="6672" y="3294"/>
                </a:cubicBezTo>
                <a:cubicBezTo>
                  <a:pt x="6486" y="4054"/>
                  <a:pt x="6628" y="5438"/>
                  <a:pt x="6628" y="6300"/>
                </a:cubicBezTo>
                <a:cubicBezTo>
                  <a:pt x="6628" y="7473"/>
                  <a:pt x="6572" y="8297"/>
                  <a:pt x="6904" y="9262"/>
                </a:cubicBezTo>
                <a:cubicBezTo>
                  <a:pt x="7479" y="10934"/>
                  <a:pt x="8026" y="12336"/>
                  <a:pt x="8756" y="13231"/>
                </a:cubicBezTo>
                <a:cubicBezTo>
                  <a:pt x="5913" y="13828"/>
                  <a:pt x="3991" y="15526"/>
                  <a:pt x="2695" y="16187"/>
                </a:cubicBezTo>
                <a:cubicBezTo>
                  <a:pt x="13" y="17556"/>
                  <a:pt x="0" y="19054"/>
                  <a:pt x="0" y="19054"/>
                </a:cubicBezTo>
                <a:lnTo>
                  <a:pt x="0" y="21600"/>
                </a:lnTo>
                <a:lnTo>
                  <a:pt x="21600" y="21597"/>
                </a:lnTo>
                <a:lnTo>
                  <a:pt x="21600" y="19054"/>
                </a:lnTo>
                <a:cubicBezTo>
                  <a:pt x="21600" y="19054"/>
                  <a:pt x="21587" y="17551"/>
                  <a:pt x="18895" y="161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5" name="Shape 4123"/>
          <p:cNvSpPr/>
          <p:nvPr/>
        </p:nvSpPr>
        <p:spPr>
          <a:xfrm>
            <a:off x="3648112" y="5057363"/>
            <a:ext cx="501930" cy="40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30" y="0"/>
                </a:lnTo>
                <a:lnTo>
                  <a:pt x="1230" y="19603"/>
                </a:lnTo>
                <a:lnTo>
                  <a:pt x="21600" y="19603"/>
                </a:lnTo>
                <a:lnTo>
                  <a:pt x="21600" y="21600"/>
                </a:lnTo>
                <a:close/>
                <a:moveTo>
                  <a:pt x="6835" y="17970"/>
                </a:moveTo>
                <a:lnTo>
                  <a:pt x="3965" y="17970"/>
                </a:lnTo>
                <a:lnTo>
                  <a:pt x="3965" y="10891"/>
                </a:lnTo>
                <a:lnTo>
                  <a:pt x="6835" y="10891"/>
                </a:lnTo>
                <a:lnTo>
                  <a:pt x="6835" y="17970"/>
                </a:lnTo>
                <a:close/>
                <a:moveTo>
                  <a:pt x="10663" y="17970"/>
                </a:moveTo>
                <a:lnTo>
                  <a:pt x="8066" y="17970"/>
                </a:lnTo>
                <a:lnTo>
                  <a:pt x="8066" y="3449"/>
                </a:lnTo>
                <a:lnTo>
                  <a:pt x="10663" y="3449"/>
                </a:lnTo>
                <a:lnTo>
                  <a:pt x="10663" y="17970"/>
                </a:lnTo>
                <a:close/>
                <a:moveTo>
                  <a:pt x="14901" y="17970"/>
                </a:moveTo>
                <a:lnTo>
                  <a:pt x="12167" y="17970"/>
                </a:lnTo>
                <a:lnTo>
                  <a:pt x="12167" y="7079"/>
                </a:lnTo>
                <a:lnTo>
                  <a:pt x="14901" y="7079"/>
                </a:lnTo>
                <a:lnTo>
                  <a:pt x="14901" y="17970"/>
                </a:lnTo>
                <a:close/>
                <a:moveTo>
                  <a:pt x="19003" y="17970"/>
                </a:moveTo>
                <a:lnTo>
                  <a:pt x="16268" y="17970"/>
                </a:lnTo>
                <a:lnTo>
                  <a:pt x="16268" y="1997"/>
                </a:lnTo>
                <a:lnTo>
                  <a:pt x="19003" y="1997"/>
                </a:lnTo>
                <a:lnTo>
                  <a:pt x="19003" y="179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6" name="Shape 4207"/>
          <p:cNvSpPr/>
          <p:nvPr/>
        </p:nvSpPr>
        <p:spPr>
          <a:xfrm>
            <a:off x="5388228" y="6821915"/>
            <a:ext cx="475385" cy="490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3"/>
                  <a:pt x="16763" y="21600"/>
                  <a:pt x="10800" y="21600"/>
                </a:cubicBezTo>
                <a:cubicBezTo>
                  <a:pt x="4837" y="21600"/>
                  <a:pt x="0" y="16763"/>
                  <a:pt x="0" y="10800"/>
                </a:cubicBezTo>
                <a:cubicBezTo>
                  <a:pt x="0" y="4837"/>
                  <a:pt x="4837" y="0"/>
                  <a:pt x="10800" y="0"/>
                </a:cubicBezTo>
                <a:cubicBezTo>
                  <a:pt x="16763" y="0"/>
                  <a:pt x="21600" y="4837"/>
                  <a:pt x="21600" y="10800"/>
                </a:cubicBezTo>
                <a:close/>
                <a:moveTo>
                  <a:pt x="14344" y="7594"/>
                </a:moveTo>
                <a:cubicBezTo>
                  <a:pt x="14400" y="7594"/>
                  <a:pt x="14456" y="7312"/>
                  <a:pt x="14513" y="7256"/>
                </a:cubicBezTo>
                <a:cubicBezTo>
                  <a:pt x="14625" y="7144"/>
                  <a:pt x="14737" y="7087"/>
                  <a:pt x="14850" y="7031"/>
                </a:cubicBezTo>
                <a:cubicBezTo>
                  <a:pt x="15075" y="6975"/>
                  <a:pt x="15300" y="6919"/>
                  <a:pt x="15581" y="6863"/>
                </a:cubicBezTo>
                <a:cubicBezTo>
                  <a:pt x="15806" y="6806"/>
                  <a:pt x="16087" y="6806"/>
                  <a:pt x="16256" y="7031"/>
                </a:cubicBezTo>
                <a:cubicBezTo>
                  <a:pt x="16256" y="6975"/>
                  <a:pt x="16594" y="6694"/>
                  <a:pt x="16594" y="6694"/>
                </a:cubicBezTo>
                <a:cubicBezTo>
                  <a:pt x="16763" y="6637"/>
                  <a:pt x="16931" y="6637"/>
                  <a:pt x="17044" y="6525"/>
                </a:cubicBezTo>
                <a:cubicBezTo>
                  <a:pt x="17044" y="6469"/>
                  <a:pt x="17044" y="6187"/>
                  <a:pt x="17044" y="6187"/>
                </a:cubicBezTo>
                <a:cubicBezTo>
                  <a:pt x="16819" y="6244"/>
                  <a:pt x="16763" y="6019"/>
                  <a:pt x="16706" y="5794"/>
                </a:cubicBezTo>
                <a:cubicBezTo>
                  <a:pt x="16706" y="5850"/>
                  <a:pt x="16706" y="5850"/>
                  <a:pt x="16650" y="5906"/>
                </a:cubicBezTo>
                <a:cubicBezTo>
                  <a:pt x="16650" y="5737"/>
                  <a:pt x="16369" y="5850"/>
                  <a:pt x="16313" y="5850"/>
                </a:cubicBezTo>
                <a:cubicBezTo>
                  <a:pt x="15975" y="5737"/>
                  <a:pt x="16031" y="5512"/>
                  <a:pt x="15919" y="5287"/>
                </a:cubicBezTo>
                <a:cubicBezTo>
                  <a:pt x="15862" y="5175"/>
                  <a:pt x="15694" y="5119"/>
                  <a:pt x="15638" y="5006"/>
                </a:cubicBezTo>
                <a:cubicBezTo>
                  <a:pt x="15581" y="4894"/>
                  <a:pt x="15581" y="4725"/>
                  <a:pt x="15412" y="4725"/>
                </a:cubicBezTo>
                <a:cubicBezTo>
                  <a:pt x="15356" y="4725"/>
                  <a:pt x="15188" y="5006"/>
                  <a:pt x="15188" y="5006"/>
                </a:cubicBezTo>
                <a:cubicBezTo>
                  <a:pt x="15019" y="4950"/>
                  <a:pt x="14962" y="5006"/>
                  <a:pt x="14906" y="5062"/>
                </a:cubicBezTo>
                <a:cubicBezTo>
                  <a:pt x="14794" y="5119"/>
                  <a:pt x="14737" y="5119"/>
                  <a:pt x="14625" y="5175"/>
                </a:cubicBezTo>
                <a:cubicBezTo>
                  <a:pt x="14906" y="5062"/>
                  <a:pt x="14513" y="4950"/>
                  <a:pt x="14400" y="4950"/>
                </a:cubicBezTo>
                <a:cubicBezTo>
                  <a:pt x="14625" y="4894"/>
                  <a:pt x="14513" y="4669"/>
                  <a:pt x="14400" y="4612"/>
                </a:cubicBezTo>
                <a:cubicBezTo>
                  <a:pt x="14400" y="4612"/>
                  <a:pt x="14456" y="4612"/>
                  <a:pt x="14456" y="4612"/>
                </a:cubicBezTo>
                <a:cubicBezTo>
                  <a:pt x="14456" y="4444"/>
                  <a:pt x="14063" y="4331"/>
                  <a:pt x="13894" y="4275"/>
                </a:cubicBezTo>
                <a:cubicBezTo>
                  <a:pt x="13781" y="4162"/>
                  <a:pt x="13106" y="4050"/>
                  <a:pt x="12994" y="4106"/>
                </a:cubicBezTo>
                <a:cubicBezTo>
                  <a:pt x="12825" y="4219"/>
                  <a:pt x="12994" y="4500"/>
                  <a:pt x="12994" y="4669"/>
                </a:cubicBezTo>
                <a:cubicBezTo>
                  <a:pt x="13050" y="4837"/>
                  <a:pt x="12825" y="4837"/>
                  <a:pt x="12825" y="5006"/>
                </a:cubicBezTo>
                <a:cubicBezTo>
                  <a:pt x="12825" y="5231"/>
                  <a:pt x="13275" y="5175"/>
                  <a:pt x="13162" y="5512"/>
                </a:cubicBezTo>
                <a:cubicBezTo>
                  <a:pt x="13106" y="5737"/>
                  <a:pt x="12825" y="5737"/>
                  <a:pt x="12712" y="5906"/>
                </a:cubicBezTo>
                <a:cubicBezTo>
                  <a:pt x="12600" y="6075"/>
                  <a:pt x="12769" y="6300"/>
                  <a:pt x="12881" y="6412"/>
                </a:cubicBezTo>
                <a:cubicBezTo>
                  <a:pt x="12994" y="6469"/>
                  <a:pt x="12656" y="6637"/>
                  <a:pt x="12600" y="6637"/>
                </a:cubicBezTo>
                <a:cubicBezTo>
                  <a:pt x="12375" y="6750"/>
                  <a:pt x="12206" y="6412"/>
                  <a:pt x="12150" y="6187"/>
                </a:cubicBezTo>
                <a:cubicBezTo>
                  <a:pt x="12094" y="6075"/>
                  <a:pt x="12094" y="5850"/>
                  <a:pt x="11925" y="5794"/>
                </a:cubicBezTo>
                <a:cubicBezTo>
                  <a:pt x="11812" y="5737"/>
                  <a:pt x="11588" y="5737"/>
                  <a:pt x="11531" y="5794"/>
                </a:cubicBezTo>
                <a:cubicBezTo>
                  <a:pt x="11419" y="5569"/>
                  <a:pt x="11137" y="5512"/>
                  <a:pt x="10912" y="5456"/>
                </a:cubicBezTo>
                <a:cubicBezTo>
                  <a:pt x="10631" y="5344"/>
                  <a:pt x="10406" y="5344"/>
                  <a:pt x="10125" y="5400"/>
                </a:cubicBezTo>
                <a:cubicBezTo>
                  <a:pt x="10181" y="5344"/>
                  <a:pt x="10069" y="4950"/>
                  <a:pt x="9844" y="5006"/>
                </a:cubicBezTo>
                <a:cubicBezTo>
                  <a:pt x="9900" y="4837"/>
                  <a:pt x="9900" y="4725"/>
                  <a:pt x="9900" y="4556"/>
                </a:cubicBezTo>
                <a:cubicBezTo>
                  <a:pt x="9956" y="4444"/>
                  <a:pt x="10012" y="4331"/>
                  <a:pt x="10069" y="4219"/>
                </a:cubicBezTo>
                <a:cubicBezTo>
                  <a:pt x="10125" y="4162"/>
                  <a:pt x="10406" y="3881"/>
                  <a:pt x="10294" y="3825"/>
                </a:cubicBezTo>
                <a:cubicBezTo>
                  <a:pt x="10575" y="3881"/>
                  <a:pt x="10856" y="3881"/>
                  <a:pt x="11025" y="3712"/>
                </a:cubicBezTo>
                <a:cubicBezTo>
                  <a:pt x="11137" y="3544"/>
                  <a:pt x="11194" y="3375"/>
                  <a:pt x="11362" y="3206"/>
                </a:cubicBezTo>
                <a:cubicBezTo>
                  <a:pt x="11531" y="2981"/>
                  <a:pt x="11756" y="3262"/>
                  <a:pt x="11925" y="3262"/>
                </a:cubicBezTo>
                <a:cubicBezTo>
                  <a:pt x="12206" y="3319"/>
                  <a:pt x="12206" y="2981"/>
                  <a:pt x="12037" y="2869"/>
                </a:cubicBezTo>
                <a:cubicBezTo>
                  <a:pt x="12263" y="2869"/>
                  <a:pt x="12094" y="2531"/>
                  <a:pt x="11981" y="2475"/>
                </a:cubicBezTo>
                <a:cubicBezTo>
                  <a:pt x="11869" y="2419"/>
                  <a:pt x="11362" y="2587"/>
                  <a:pt x="11644" y="2644"/>
                </a:cubicBezTo>
                <a:cubicBezTo>
                  <a:pt x="11588" y="2644"/>
                  <a:pt x="11250" y="3319"/>
                  <a:pt x="11025" y="2981"/>
                </a:cubicBezTo>
                <a:cubicBezTo>
                  <a:pt x="10969" y="2925"/>
                  <a:pt x="10969" y="2644"/>
                  <a:pt x="10856" y="2587"/>
                </a:cubicBezTo>
                <a:cubicBezTo>
                  <a:pt x="10687" y="2587"/>
                  <a:pt x="10631" y="2756"/>
                  <a:pt x="10575" y="2812"/>
                </a:cubicBezTo>
                <a:cubicBezTo>
                  <a:pt x="10687" y="2644"/>
                  <a:pt x="10181" y="2531"/>
                  <a:pt x="10125" y="2475"/>
                </a:cubicBezTo>
                <a:cubicBezTo>
                  <a:pt x="10294" y="2362"/>
                  <a:pt x="10125" y="2194"/>
                  <a:pt x="10012" y="2137"/>
                </a:cubicBezTo>
                <a:cubicBezTo>
                  <a:pt x="9900" y="2025"/>
                  <a:pt x="9506" y="1969"/>
                  <a:pt x="9450" y="2081"/>
                </a:cubicBezTo>
                <a:cubicBezTo>
                  <a:pt x="9169" y="2419"/>
                  <a:pt x="9731" y="2475"/>
                  <a:pt x="9844" y="2531"/>
                </a:cubicBezTo>
                <a:cubicBezTo>
                  <a:pt x="9900" y="2587"/>
                  <a:pt x="10069" y="2700"/>
                  <a:pt x="9956" y="2756"/>
                </a:cubicBezTo>
                <a:cubicBezTo>
                  <a:pt x="9900" y="2812"/>
                  <a:pt x="9619" y="2869"/>
                  <a:pt x="9619" y="2925"/>
                </a:cubicBezTo>
                <a:cubicBezTo>
                  <a:pt x="9506" y="3037"/>
                  <a:pt x="9675" y="3206"/>
                  <a:pt x="9562" y="3319"/>
                </a:cubicBezTo>
                <a:cubicBezTo>
                  <a:pt x="9450" y="3206"/>
                  <a:pt x="9450" y="2981"/>
                  <a:pt x="9338" y="2812"/>
                </a:cubicBezTo>
                <a:cubicBezTo>
                  <a:pt x="9450" y="2981"/>
                  <a:pt x="8831" y="2925"/>
                  <a:pt x="8831" y="2925"/>
                </a:cubicBezTo>
                <a:cubicBezTo>
                  <a:pt x="8662" y="2925"/>
                  <a:pt x="8325" y="3037"/>
                  <a:pt x="8156" y="2812"/>
                </a:cubicBezTo>
                <a:cubicBezTo>
                  <a:pt x="8100" y="2756"/>
                  <a:pt x="8100" y="2475"/>
                  <a:pt x="8212" y="2531"/>
                </a:cubicBezTo>
                <a:cubicBezTo>
                  <a:pt x="8100" y="2419"/>
                  <a:pt x="7988" y="2306"/>
                  <a:pt x="7931" y="2250"/>
                </a:cubicBezTo>
                <a:cubicBezTo>
                  <a:pt x="7425" y="2419"/>
                  <a:pt x="7031" y="2644"/>
                  <a:pt x="6581" y="2869"/>
                </a:cubicBezTo>
                <a:cubicBezTo>
                  <a:pt x="6637" y="2869"/>
                  <a:pt x="6694" y="2869"/>
                  <a:pt x="6750" y="2812"/>
                </a:cubicBezTo>
                <a:cubicBezTo>
                  <a:pt x="6863" y="2812"/>
                  <a:pt x="6975" y="2700"/>
                  <a:pt x="7087" y="2644"/>
                </a:cubicBezTo>
                <a:cubicBezTo>
                  <a:pt x="7200" y="2587"/>
                  <a:pt x="7537" y="2419"/>
                  <a:pt x="7650" y="2587"/>
                </a:cubicBezTo>
                <a:cubicBezTo>
                  <a:pt x="7706" y="2531"/>
                  <a:pt x="7706" y="2531"/>
                  <a:pt x="7762" y="2475"/>
                </a:cubicBezTo>
                <a:cubicBezTo>
                  <a:pt x="7819" y="2587"/>
                  <a:pt x="7931" y="2700"/>
                  <a:pt x="8044" y="2869"/>
                </a:cubicBezTo>
                <a:cubicBezTo>
                  <a:pt x="7931" y="2812"/>
                  <a:pt x="7706" y="2812"/>
                  <a:pt x="7594" y="2812"/>
                </a:cubicBezTo>
                <a:cubicBezTo>
                  <a:pt x="7481" y="2869"/>
                  <a:pt x="7312" y="2869"/>
                  <a:pt x="7312" y="2981"/>
                </a:cubicBezTo>
                <a:cubicBezTo>
                  <a:pt x="7312" y="3094"/>
                  <a:pt x="7369" y="3206"/>
                  <a:pt x="7369" y="3262"/>
                </a:cubicBezTo>
                <a:cubicBezTo>
                  <a:pt x="7200" y="3150"/>
                  <a:pt x="7031" y="2925"/>
                  <a:pt x="6806" y="2869"/>
                </a:cubicBezTo>
                <a:cubicBezTo>
                  <a:pt x="6694" y="2869"/>
                  <a:pt x="6581" y="2869"/>
                  <a:pt x="6469" y="2925"/>
                </a:cubicBezTo>
                <a:cubicBezTo>
                  <a:pt x="5119" y="3656"/>
                  <a:pt x="3994" y="4725"/>
                  <a:pt x="3150" y="6019"/>
                </a:cubicBezTo>
                <a:cubicBezTo>
                  <a:pt x="3206" y="6075"/>
                  <a:pt x="3262" y="6131"/>
                  <a:pt x="3319" y="6131"/>
                </a:cubicBezTo>
                <a:cubicBezTo>
                  <a:pt x="3487" y="6187"/>
                  <a:pt x="3319" y="6581"/>
                  <a:pt x="3600" y="6356"/>
                </a:cubicBezTo>
                <a:cubicBezTo>
                  <a:pt x="3712" y="6469"/>
                  <a:pt x="3712" y="6525"/>
                  <a:pt x="3656" y="6637"/>
                </a:cubicBezTo>
                <a:cubicBezTo>
                  <a:pt x="3656" y="6637"/>
                  <a:pt x="4219" y="6975"/>
                  <a:pt x="4275" y="7031"/>
                </a:cubicBezTo>
                <a:cubicBezTo>
                  <a:pt x="4387" y="7087"/>
                  <a:pt x="4500" y="7200"/>
                  <a:pt x="4556" y="7312"/>
                </a:cubicBezTo>
                <a:cubicBezTo>
                  <a:pt x="4612" y="7425"/>
                  <a:pt x="4500" y="7537"/>
                  <a:pt x="4444" y="7594"/>
                </a:cubicBezTo>
                <a:cubicBezTo>
                  <a:pt x="4387" y="7537"/>
                  <a:pt x="4219" y="7312"/>
                  <a:pt x="4162" y="7369"/>
                </a:cubicBezTo>
                <a:cubicBezTo>
                  <a:pt x="4106" y="7481"/>
                  <a:pt x="4162" y="7819"/>
                  <a:pt x="4331" y="7819"/>
                </a:cubicBezTo>
                <a:cubicBezTo>
                  <a:pt x="4106" y="7819"/>
                  <a:pt x="4219" y="8719"/>
                  <a:pt x="4162" y="8887"/>
                </a:cubicBezTo>
                <a:cubicBezTo>
                  <a:pt x="4162" y="8887"/>
                  <a:pt x="4162" y="8887"/>
                  <a:pt x="4162" y="8887"/>
                </a:cubicBezTo>
                <a:cubicBezTo>
                  <a:pt x="4106" y="9056"/>
                  <a:pt x="4275" y="9731"/>
                  <a:pt x="4556" y="9675"/>
                </a:cubicBezTo>
                <a:cubicBezTo>
                  <a:pt x="4387" y="9675"/>
                  <a:pt x="4894" y="10350"/>
                  <a:pt x="4950" y="10406"/>
                </a:cubicBezTo>
                <a:cubicBezTo>
                  <a:pt x="5119" y="10519"/>
                  <a:pt x="5344" y="10575"/>
                  <a:pt x="5456" y="10800"/>
                </a:cubicBezTo>
                <a:cubicBezTo>
                  <a:pt x="5625" y="10969"/>
                  <a:pt x="5625" y="11306"/>
                  <a:pt x="5794" y="11419"/>
                </a:cubicBezTo>
                <a:cubicBezTo>
                  <a:pt x="5737" y="11588"/>
                  <a:pt x="6075" y="11812"/>
                  <a:pt x="6075" y="12037"/>
                </a:cubicBezTo>
                <a:cubicBezTo>
                  <a:pt x="6075" y="12037"/>
                  <a:pt x="6019" y="12037"/>
                  <a:pt x="6019" y="12094"/>
                </a:cubicBezTo>
                <a:cubicBezTo>
                  <a:pt x="6075" y="12263"/>
                  <a:pt x="6356" y="12263"/>
                  <a:pt x="6469" y="12431"/>
                </a:cubicBezTo>
                <a:cubicBezTo>
                  <a:pt x="6525" y="12544"/>
                  <a:pt x="6469" y="12825"/>
                  <a:pt x="6637" y="12769"/>
                </a:cubicBezTo>
                <a:cubicBezTo>
                  <a:pt x="6637" y="12487"/>
                  <a:pt x="6469" y="12150"/>
                  <a:pt x="6300" y="11925"/>
                </a:cubicBezTo>
                <a:cubicBezTo>
                  <a:pt x="6187" y="11756"/>
                  <a:pt x="6131" y="11644"/>
                  <a:pt x="6075" y="11475"/>
                </a:cubicBezTo>
                <a:cubicBezTo>
                  <a:pt x="5962" y="11362"/>
                  <a:pt x="5962" y="11194"/>
                  <a:pt x="5906" y="11081"/>
                </a:cubicBezTo>
                <a:cubicBezTo>
                  <a:pt x="5962" y="11081"/>
                  <a:pt x="6300" y="11194"/>
                  <a:pt x="6244" y="11250"/>
                </a:cubicBezTo>
                <a:cubicBezTo>
                  <a:pt x="6131" y="11531"/>
                  <a:pt x="6694" y="12037"/>
                  <a:pt x="6863" y="12206"/>
                </a:cubicBezTo>
                <a:cubicBezTo>
                  <a:pt x="6919" y="12263"/>
                  <a:pt x="7200" y="12656"/>
                  <a:pt x="7031" y="12656"/>
                </a:cubicBezTo>
                <a:cubicBezTo>
                  <a:pt x="7256" y="12656"/>
                  <a:pt x="7481" y="12938"/>
                  <a:pt x="7594" y="13106"/>
                </a:cubicBezTo>
                <a:cubicBezTo>
                  <a:pt x="7706" y="13275"/>
                  <a:pt x="7650" y="13556"/>
                  <a:pt x="7762" y="13781"/>
                </a:cubicBezTo>
                <a:cubicBezTo>
                  <a:pt x="7819" y="14063"/>
                  <a:pt x="8212" y="14175"/>
                  <a:pt x="8437" y="14344"/>
                </a:cubicBezTo>
                <a:cubicBezTo>
                  <a:pt x="8662" y="14400"/>
                  <a:pt x="8831" y="14569"/>
                  <a:pt x="9000" y="14625"/>
                </a:cubicBezTo>
                <a:cubicBezTo>
                  <a:pt x="9338" y="14737"/>
                  <a:pt x="9394" y="14625"/>
                  <a:pt x="9619" y="14625"/>
                </a:cubicBezTo>
                <a:cubicBezTo>
                  <a:pt x="10012" y="14569"/>
                  <a:pt x="10069" y="14962"/>
                  <a:pt x="10350" y="15131"/>
                </a:cubicBezTo>
                <a:cubicBezTo>
                  <a:pt x="10519" y="15188"/>
                  <a:pt x="10912" y="15356"/>
                  <a:pt x="11137" y="15244"/>
                </a:cubicBezTo>
                <a:cubicBezTo>
                  <a:pt x="11025" y="15300"/>
                  <a:pt x="11419" y="15862"/>
                  <a:pt x="11475" y="15919"/>
                </a:cubicBezTo>
                <a:cubicBezTo>
                  <a:pt x="11588" y="16087"/>
                  <a:pt x="11812" y="16144"/>
                  <a:pt x="11981" y="16313"/>
                </a:cubicBezTo>
                <a:cubicBezTo>
                  <a:pt x="11981" y="16313"/>
                  <a:pt x="12037" y="16256"/>
                  <a:pt x="12037" y="16200"/>
                </a:cubicBezTo>
                <a:cubicBezTo>
                  <a:pt x="11981" y="16369"/>
                  <a:pt x="12263" y="16650"/>
                  <a:pt x="12431" y="16650"/>
                </a:cubicBezTo>
                <a:cubicBezTo>
                  <a:pt x="12544" y="16594"/>
                  <a:pt x="12600" y="16313"/>
                  <a:pt x="12600" y="16200"/>
                </a:cubicBezTo>
                <a:cubicBezTo>
                  <a:pt x="12319" y="16313"/>
                  <a:pt x="12094" y="16200"/>
                  <a:pt x="11925" y="15919"/>
                </a:cubicBezTo>
                <a:cubicBezTo>
                  <a:pt x="11869" y="15862"/>
                  <a:pt x="11644" y="15469"/>
                  <a:pt x="11869" y="15469"/>
                </a:cubicBezTo>
                <a:cubicBezTo>
                  <a:pt x="12150" y="15469"/>
                  <a:pt x="11925" y="15244"/>
                  <a:pt x="11925" y="15075"/>
                </a:cubicBezTo>
                <a:cubicBezTo>
                  <a:pt x="11869" y="14850"/>
                  <a:pt x="11700" y="14737"/>
                  <a:pt x="11588" y="14569"/>
                </a:cubicBezTo>
                <a:cubicBezTo>
                  <a:pt x="11531" y="14737"/>
                  <a:pt x="11250" y="14681"/>
                  <a:pt x="11137" y="14569"/>
                </a:cubicBezTo>
                <a:cubicBezTo>
                  <a:pt x="11137" y="14569"/>
                  <a:pt x="11081" y="14681"/>
                  <a:pt x="11081" y="14737"/>
                </a:cubicBezTo>
                <a:cubicBezTo>
                  <a:pt x="11025" y="14737"/>
                  <a:pt x="10969" y="14737"/>
                  <a:pt x="10912" y="14681"/>
                </a:cubicBezTo>
                <a:cubicBezTo>
                  <a:pt x="10912" y="14513"/>
                  <a:pt x="10912" y="14344"/>
                  <a:pt x="10969" y="14119"/>
                </a:cubicBezTo>
                <a:cubicBezTo>
                  <a:pt x="11025" y="13894"/>
                  <a:pt x="11531" y="13388"/>
                  <a:pt x="10912" y="13444"/>
                </a:cubicBezTo>
                <a:cubicBezTo>
                  <a:pt x="10687" y="13444"/>
                  <a:pt x="10575" y="13500"/>
                  <a:pt x="10519" y="13725"/>
                </a:cubicBezTo>
                <a:cubicBezTo>
                  <a:pt x="10463" y="13894"/>
                  <a:pt x="10463" y="14006"/>
                  <a:pt x="10294" y="14119"/>
                </a:cubicBezTo>
                <a:cubicBezTo>
                  <a:pt x="10181" y="14175"/>
                  <a:pt x="9731" y="14119"/>
                  <a:pt x="9619" y="14063"/>
                </a:cubicBezTo>
                <a:cubicBezTo>
                  <a:pt x="9338" y="13894"/>
                  <a:pt x="9169" y="13444"/>
                  <a:pt x="9169" y="13162"/>
                </a:cubicBezTo>
                <a:cubicBezTo>
                  <a:pt x="9169" y="12769"/>
                  <a:pt x="9338" y="12431"/>
                  <a:pt x="9169" y="12094"/>
                </a:cubicBezTo>
                <a:cubicBezTo>
                  <a:pt x="9225" y="11981"/>
                  <a:pt x="9338" y="11869"/>
                  <a:pt x="9450" y="11812"/>
                </a:cubicBezTo>
                <a:cubicBezTo>
                  <a:pt x="9506" y="11756"/>
                  <a:pt x="9619" y="11812"/>
                  <a:pt x="9675" y="11644"/>
                </a:cubicBezTo>
                <a:cubicBezTo>
                  <a:pt x="9619" y="11644"/>
                  <a:pt x="9562" y="11588"/>
                  <a:pt x="9562" y="11588"/>
                </a:cubicBezTo>
                <a:cubicBezTo>
                  <a:pt x="9731" y="11700"/>
                  <a:pt x="10125" y="11419"/>
                  <a:pt x="10350" y="11588"/>
                </a:cubicBezTo>
                <a:cubicBezTo>
                  <a:pt x="10463" y="11644"/>
                  <a:pt x="10575" y="11700"/>
                  <a:pt x="10631" y="11531"/>
                </a:cubicBezTo>
                <a:cubicBezTo>
                  <a:pt x="10631" y="11531"/>
                  <a:pt x="10519" y="11362"/>
                  <a:pt x="10575" y="11250"/>
                </a:cubicBezTo>
                <a:cubicBezTo>
                  <a:pt x="10631" y="11475"/>
                  <a:pt x="10800" y="11531"/>
                  <a:pt x="11025" y="11362"/>
                </a:cubicBezTo>
                <a:cubicBezTo>
                  <a:pt x="11081" y="11419"/>
                  <a:pt x="11306" y="11419"/>
                  <a:pt x="11475" y="11475"/>
                </a:cubicBezTo>
                <a:cubicBezTo>
                  <a:pt x="11644" y="11588"/>
                  <a:pt x="11644" y="11756"/>
                  <a:pt x="11869" y="11531"/>
                </a:cubicBezTo>
                <a:cubicBezTo>
                  <a:pt x="11981" y="11700"/>
                  <a:pt x="11981" y="11700"/>
                  <a:pt x="12037" y="11869"/>
                </a:cubicBezTo>
                <a:cubicBezTo>
                  <a:pt x="12037" y="12037"/>
                  <a:pt x="12150" y="12431"/>
                  <a:pt x="12263" y="12487"/>
                </a:cubicBezTo>
                <a:cubicBezTo>
                  <a:pt x="12600" y="12656"/>
                  <a:pt x="12487" y="12206"/>
                  <a:pt x="12487" y="12037"/>
                </a:cubicBezTo>
                <a:cubicBezTo>
                  <a:pt x="12487" y="11981"/>
                  <a:pt x="12487" y="11531"/>
                  <a:pt x="12431" y="11531"/>
                </a:cubicBezTo>
                <a:cubicBezTo>
                  <a:pt x="11981" y="11419"/>
                  <a:pt x="12150" y="11081"/>
                  <a:pt x="12431" y="10856"/>
                </a:cubicBezTo>
                <a:cubicBezTo>
                  <a:pt x="12487" y="10800"/>
                  <a:pt x="12769" y="10687"/>
                  <a:pt x="12938" y="10575"/>
                </a:cubicBezTo>
                <a:cubicBezTo>
                  <a:pt x="13050" y="10463"/>
                  <a:pt x="13219" y="10294"/>
                  <a:pt x="13162" y="10069"/>
                </a:cubicBezTo>
                <a:cubicBezTo>
                  <a:pt x="13219" y="10069"/>
                  <a:pt x="13275" y="10012"/>
                  <a:pt x="13275" y="9956"/>
                </a:cubicBezTo>
                <a:cubicBezTo>
                  <a:pt x="13275" y="9956"/>
                  <a:pt x="13106" y="9787"/>
                  <a:pt x="13050" y="9844"/>
                </a:cubicBezTo>
                <a:cubicBezTo>
                  <a:pt x="13162" y="9787"/>
                  <a:pt x="13162" y="9675"/>
                  <a:pt x="13106" y="9619"/>
                </a:cubicBezTo>
                <a:cubicBezTo>
                  <a:pt x="13219" y="9506"/>
                  <a:pt x="13162" y="9338"/>
                  <a:pt x="13275" y="9281"/>
                </a:cubicBezTo>
                <a:cubicBezTo>
                  <a:pt x="13444" y="9506"/>
                  <a:pt x="13781" y="9281"/>
                  <a:pt x="13612" y="9113"/>
                </a:cubicBezTo>
                <a:cubicBezTo>
                  <a:pt x="13725" y="8887"/>
                  <a:pt x="14063" y="9000"/>
                  <a:pt x="14175" y="8831"/>
                </a:cubicBezTo>
                <a:cubicBezTo>
                  <a:pt x="14344" y="8887"/>
                  <a:pt x="14231" y="8606"/>
                  <a:pt x="14344" y="8437"/>
                </a:cubicBezTo>
                <a:cubicBezTo>
                  <a:pt x="14400" y="8325"/>
                  <a:pt x="14569" y="8325"/>
                  <a:pt x="14737" y="8269"/>
                </a:cubicBezTo>
                <a:cubicBezTo>
                  <a:pt x="14737" y="8269"/>
                  <a:pt x="15075" y="8044"/>
                  <a:pt x="14962" y="8044"/>
                </a:cubicBezTo>
                <a:cubicBezTo>
                  <a:pt x="15188" y="8100"/>
                  <a:pt x="15694" y="7819"/>
                  <a:pt x="15300" y="7594"/>
                </a:cubicBezTo>
                <a:cubicBezTo>
                  <a:pt x="15356" y="7481"/>
                  <a:pt x="15188" y="7425"/>
                  <a:pt x="15075" y="7425"/>
                </a:cubicBezTo>
                <a:cubicBezTo>
                  <a:pt x="15131" y="7369"/>
                  <a:pt x="15300" y="7425"/>
                  <a:pt x="15356" y="7369"/>
                </a:cubicBezTo>
                <a:cubicBezTo>
                  <a:pt x="15525" y="7256"/>
                  <a:pt x="15412" y="7200"/>
                  <a:pt x="15244" y="7144"/>
                </a:cubicBezTo>
                <a:cubicBezTo>
                  <a:pt x="15075" y="7087"/>
                  <a:pt x="14794" y="7200"/>
                  <a:pt x="14681" y="7312"/>
                </a:cubicBezTo>
                <a:cubicBezTo>
                  <a:pt x="14569" y="7425"/>
                  <a:pt x="14456" y="7537"/>
                  <a:pt x="14344" y="7594"/>
                </a:cubicBezTo>
                <a:close/>
                <a:moveTo>
                  <a:pt x="17325" y="16987"/>
                </a:moveTo>
                <a:cubicBezTo>
                  <a:pt x="17212" y="16931"/>
                  <a:pt x="17044" y="16931"/>
                  <a:pt x="16931" y="16875"/>
                </a:cubicBezTo>
                <a:cubicBezTo>
                  <a:pt x="16819" y="16875"/>
                  <a:pt x="16763" y="16819"/>
                  <a:pt x="16594" y="16763"/>
                </a:cubicBezTo>
                <a:cubicBezTo>
                  <a:pt x="16650" y="16481"/>
                  <a:pt x="16313" y="16425"/>
                  <a:pt x="16144" y="16256"/>
                </a:cubicBezTo>
                <a:cubicBezTo>
                  <a:pt x="15975" y="16144"/>
                  <a:pt x="15862" y="15975"/>
                  <a:pt x="15581" y="16031"/>
                </a:cubicBezTo>
                <a:cubicBezTo>
                  <a:pt x="15525" y="16031"/>
                  <a:pt x="15244" y="16144"/>
                  <a:pt x="15300" y="16200"/>
                </a:cubicBezTo>
                <a:cubicBezTo>
                  <a:pt x="15131" y="16031"/>
                  <a:pt x="15075" y="15975"/>
                  <a:pt x="14794" y="15862"/>
                </a:cubicBezTo>
                <a:cubicBezTo>
                  <a:pt x="14569" y="15806"/>
                  <a:pt x="14456" y="15525"/>
                  <a:pt x="14231" y="15806"/>
                </a:cubicBezTo>
                <a:cubicBezTo>
                  <a:pt x="14119" y="15919"/>
                  <a:pt x="14175" y="16087"/>
                  <a:pt x="14119" y="16200"/>
                </a:cubicBezTo>
                <a:cubicBezTo>
                  <a:pt x="13894" y="16031"/>
                  <a:pt x="14287" y="15862"/>
                  <a:pt x="14119" y="15694"/>
                </a:cubicBezTo>
                <a:cubicBezTo>
                  <a:pt x="13950" y="15469"/>
                  <a:pt x="13669" y="15806"/>
                  <a:pt x="13500" y="15862"/>
                </a:cubicBezTo>
                <a:cubicBezTo>
                  <a:pt x="13444" y="15975"/>
                  <a:pt x="13331" y="15975"/>
                  <a:pt x="13275" y="16087"/>
                </a:cubicBezTo>
                <a:cubicBezTo>
                  <a:pt x="13219" y="16144"/>
                  <a:pt x="13162" y="16313"/>
                  <a:pt x="13106" y="16369"/>
                </a:cubicBezTo>
                <a:cubicBezTo>
                  <a:pt x="13106" y="16256"/>
                  <a:pt x="12825" y="16313"/>
                  <a:pt x="12825" y="16200"/>
                </a:cubicBezTo>
                <a:cubicBezTo>
                  <a:pt x="12881" y="16537"/>
                  <a:pt x="12881" y="16931"/>
                  <a:pt x="12938" y="17269"/>
                </a:cubicBezTo>
                <a:cubicBezTo>
                  <a:pt x="12994" y="17438"/>
                  <a:pt x="12938" y="17775"/>
                  <a:pt x="12769" y="17944"/>
                </a:cubicBezTo>
                <a:cubicBezTo>
                  <a:pt x="12600" y="18056"/>
                  <a:pt x="12431" y="18225"/>
                  <a:pt x="12375" y="18506"/>
                </a:cubicBezTo>
                <a:cubicBezTo>
                  <a:pt x="12375" y="18675"/>
                  <a:pt x="12375" y="18787"/>
                  <a:pt x="12544" y="18844"/>
                </a:cubicBezTo>
                <a:cubicBezTo>
                  <a:pt x="12544" y="19069"/>
                  <a:pt x="12319" y="19237"/>
                  <a:pt x="12319" y="19462"/>
                </a:cubicBezTo>
                <a:cubicBezTo>
                  <a:pt x="12319" y="19462"/>
                  <a:pt x="12375" y="19575"/>
                  <a:pt x="12375" y="19688"/>
                </a:cubicBezTo>
                <a:cubicBezTo>
                  <a:pt x="14287" y="19350"/>
                  <a:pt x="16031" y="18394"/>
                  <a:pt x="17325" y="1698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pPr>
            <a:endParaRPr>
              <a:latin typeface="+mn-ea"/>
              <a:ea typeface="+mn-ea"/>
            </a:endParaRPr>
          </a:p>
        </p:txBody>
      </p:sp>
      <p:sp>
        <p:nvSpPr>
          <p:cNvPr id="22" name="矩形 2"/>
          <p:cNvSpPr/>
          <p:nvPr/>
        </p:nvSpPr>
        <p:spPr>
          <a:xfrm>
            <a:off x="161975" y="1314757"/>
            <a:ext cx="11021739" cy="2027555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只能保证一个共享变量的原子操作。</a:t>
            </a:r>
            <a:endParaRPr lang="en-US" altLang="zh-CN" sz="2100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循环时间长开销大</a:t>
            </a:r>
            <a:r>
              <a:rPr lang="zh-CN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这种实现会让所有的线程处于高频运行，争抢</a:t>
            </a:r>
            <a:r>
              <a:rPr lang="en-US" altLang="zh-CN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CPU</a:t>
            </a: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的执行，如果长时间不成功，会带来很大的</a:t>
            </a:r>
            <a:r>
              <a:rPr lang="en-US" altLang="zh-CN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CPU</a:t>
            </a: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资源消耗。</a:t>
            </a:r>
            <a:endParaRPr lang="zh-CN" altLang="en-US" sz="2100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ABA问题。</a:t>
            </a:r>
            <a:endParaRPr lang="en-US" altLang="zh-CN" sz="2100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矩形 2"/>
          <p:cNvSpPr/>
          <p:nvPr/>
        </p:nvSpPr>
        <p:spPr>
          <a:xfrm>
            <a:off x="307970" y="5433269"/>
            <a:ext cx="11021739" cy="1057910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lstStyle/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altLang="zh-CN" sz="21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1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100" dirty="0" smtClean="0">
                <a:latin typeface="宋体" panose="02010600030101010101" pitchFamily="2" charset="-122"/>
                <a:ea typeface="宋体" panose="02010600030101010101" pitchFamily="2" charset="-122"/>
              </a:rPr>
              <a:t>java.util.concurrent.locks</a:t>
            </a:r>
            <a:r>
              <a:rPr lang="zh-CN" altLang="en-US" sz="21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包下提供了一种方式来实现同步与原子性的访问</a:t>
            </a:r>
            <a:endParaRPr lang="en-US" altLang="zh-CN" sz="21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</a:pPr>
            <a:r>
              <a:rPr lang="en-US" altLang="zh-CN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21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Lock</a:t>
            </a:r>
            <a:r>
              <a:rPr lang="zh-CN" altLang="en-US" sz="21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是一个接口</a:t>
            </a:r>
            <a:r>
              <a:rPr lang="en-US" altLang="zh-CN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en-US" altLang="zh-CN" sz="2100" dirty="0" smtClean="0">
                <a:solidFill>
                  <a:srgbClr val="FF0000"/>
                </a:solidFill>
              </a:rPr>
              <a:t> ReentrantLock</a:t>
            </a:r>
            <a:r>
              <a:rPr lang="zh-CN" altLang="en-US" sz="2100" dirty="0" smtClean="0">
                <a:solidFill>
                  <a:srgbClr val="FF0000"/>
                </a:solidFill>
              </a:rPr>
              <a:t>是</a:t>
            </a:r>
            <a:r>
              <a:rPr lang="en-US" altLang="zh-CN" sz="2100" dirty="0" smtClean="0">
                <a:solidFill>
                  <a:srgbClr val="FF0000"/>
                </a:solidFill>
              </a:rPr>
              <a:t>Lock</a:t>
            </a:r>
            <a:r>
              <a:rPr lang="zh-CN" altLang="en-US" sz="2100" dirty="0" smtClean="0">
                <a:solidFill>
                  <a:srgbClr val="FF0000"/>
                </a:solidFill>
              </a:rPr>
              <a:t>的一个实现</a:t>
            </a:r>
            <a:endParaRPr lang="en-US" altLang="zh-CN" sz="2100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7975" y="5256530"/>
            <a:ext cx="10478770" cy="1753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1795" y="402590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更好的方案？</a:t>
            </a:r>
            <a:endParaRPr lang="zh-CN" altLang="en-US" sz="36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5" grpId="0" bldLvl="0" animBg="1" advAuto="0"/>
      <p:bldP spid="76" grpId="0" bldLvl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5242" y="164346"/>
            <a:ext cx="804694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深入原理，手写实现</a:t>
            </a:r>
            <a:r>
              <a:rPr lang="en-US" altLang="zh-CN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Lock</a:t>
            </a: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的思路</a:t>
            </a:r>
            <a:endParaRPr lang="zh-CN" altLang="en-US"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40697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PA_组合 47"/>
          <p:cNvGrpSpPr/>
          <p:nvPr>
            <p:custDataLst>
              <p:tags r:id="rId3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146" name="Rectangle 2"/>
          <p:cNvSpPr/>
          <p:nvPr/>
        </p:nvSpPr>
        <p:spPr>
          <a:xfrm>
            <a:off x="3098" y="-13903"/>
            <a:ext cx="696116" cy="916175"/>
          </a:xfrm>
          <a:prstGeom prst="rect">
            <a:avLst/>
          </a:prstGeom>
          <a:solidFill>
            <a:srgbClr val="7CCEF1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7" name="Rectangle 3"/>
          <p:cNvSpPr/>
          <p:nvPr/>
        </p:nvSpPr>
        <p:spPr>
          <a:xfrm>
            <a:off x="725509" y="-13903"/>
            <a:ext cx="74252" cy="91617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2785" y="7180"/>
            <a:ext cx="796666" cy="627380"/>
          </a:xfrm>
          <a:prstGeom prst="rect">
            <a:avLst/>
          </a:prstGeom>
          <a:noFill/>
          <a:ln w="9525">
            <a:noFill/>
          </a:ln>
        </p:spPr>
        <p:txBody>
          <a:bodyPr lIns="89942" tIns="44970" rIns="89942" bIns="4497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7</a:t>
            </a:r>
            <a:endParaRPr lang="en-US" altLang="zh-CN" sz="3500" b="1" dirty="0" smtClean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70" name="Shape 3835"/>
          <p:cNvSpPr/>
          <p:nvPr/>
        </p:nvSpPr>
        <p:spPr>
          <a:xfrm>
            <a:off x="7123390" y="5132106"/>
            <a:ext cx="237331" cy="301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600" extrusionOk="0">
                <a:moveTo>
                  <a:pt x="13938" y="18089"/>
                </a:moveTo>
                <a:lnTo>
                  <a:pt x="13938" y="18075"/>
                </a:lnTo>
                <a:cubicBezTo>
                  <a:pt x="13949" y="17312"/>
                  <a:pt x="14370" y="14919"/>
                  <a:pt x="18829" y="12741"/>
                </a:cubicBezTo>
                <a:cubicBezTo>
                  <a:pt x="19646" y="11856"/>
                  <a:pt x="20317" y="10649"/>
                  <a:pt x="21003" y="9256"/>
                </a:cubicBezTo>
                <a:cubicBezTo>
                  <a:pt x="21476" y="8293"/>
                  <a:pt x="21396" y="7471"/>
                  <a:pt x="21396" y="6302"/>
                </a:cubicBezTo>
                <a:cubicBezTo>
                  <a:pt x="21396" y="5437"/>
                  <a:pt x="21600" y="4050"/>
                  <a:pt x="21332" y="3287"/>
                </a:cubicBezTo>
                <a:cubicBezTo>
                  <a:pt x="20424" y="712"/>
                  <a:pt x="18134" y="0"/>
                  <a:pt x="15449" y="0"/>
                </a:cubicBezTo>
                <a:cubicBezTo>
                  <a:pt x="12764" y="0"/>
                  <a:pt x="10471" y="714"/>
                  <a:pt x="9566" y="3295"/>
                </a:cubicBezTo>
                <a:cubicBezTo>
                  <a:pt x="9299" y="4054"/>
                  <a:pt x="9504" y="5439"/>
                  <a:pt x="9504" y="6301"/>
                </a:cubicBezTo>
                <a:cubicBezTo>
                  <a:pt x="9504" y="7473"/>
                  <a:pt x="9424" y="8297"/>
                  <a:pt x="9900" y="9263"/>
                </a:cubicBezTo>
                <a:cubicBezTo>
                  <a:pt x="10724" y="10935"/>
                  <a:pt x="11509" y="12336"/>
                  <a:pt x="12556" y="13231"/>
                </a:cubicBezTo>
                <a:cubicBezTo>
                  <a:pt x="8479" y="13828"/>
                  <a:pt x="5724" y="15525"/>
                  <a:pt x="3865" y="16187"/>
                </a:cubicBezTo>
                <a:cubicBezTo>
                  <a:pt x="18" y="17556"/>
                  <a:pt x="0" y="19055"/>
                  <a:pt x="0" y="19055"/>
                </a:cubicBezTo>
                <a:lnTo>
                  <a:pt x="0" y="21600"/>
                </a:lnTo>
                <a:lnTo>
                  <a:pt x="13940" y="21598"/>
                </a:lnTo>
                <a:lnTo>
                  <a:pt x="13940" y="18089"/>
                </a:lnTo>
                <a:lnTo>
                  <a:pt x="13938" y="18089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1" name="Shape 3836"/>
          <p:cNvSpPr/>
          <p:nvPr/>
        </p:nvSpPr>
        <p:spPr>
          <a:xfrm>
            <a:off x="7203235" y="5079185"/>
            <a:ext cx="471180" cy="413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5" y="16182"/>
                </a:moveTo>
                <a:cubicBezTo>
                  <a:pt x="17591" y="15518"/>
                  <a:pt x="15655" y="13809"/>
                  <a:pt x="12789" y="13222"/>
                </a:cubicBezTo>
                <a:cubicBezTo>
                  <a:pt x="13522" y="12323"/>
                  <a:pt x="14076" y="10920"/>
                  <a:pt x="14647" y="9256"/>
                </a:cubicBezTo>
                <a:cubicBezTo>
                  <a:pt x="14978" y="8292"/>
                  <a:pt x="14921" y="7470"/>
                  <a:pt x="14921" y="6300"/>
                </a:cubicBezTo>
                <a:cubicBezTo>
                  <a:pt x="14921" y="5435"/>
                  <a:pt x="15063" y="4048"/>
                  <a:pt x="14876" y="3287"/>
                </a:cubicBezTo>
                <a:cubicBezTo>
                  <a:pt x="14244" y="710"/>
                  <a:pt x="12647" y="0"/>
                  <a:pt x="10775" y="0"/>
                </a:cubicBezTo>
                <a:cubicBezTo>
                  <a:pt x="8902" y="0"/>
                  <a:pt x="7303" y="714"/>
                  <a:pt x="6672" y="3294"/>
                </a:cubicBezTo>
                <a:cubicBezTo>
                  <a:pt x="6486" y="4054"/>
                  <a:pt x="6628" y="5438"/>
                  <a:pt x="6628" y="6300"/>
                </a:cubicBezTo>
                <a:cubicBezTo>
                  <a:pt x="6628" y="7473"/>
                  <a:pt x="6572" y="8297"/>
                  <a:pt x="6904" y="9262"/>
                </a:cubicBezTo>
                <a:cubicBezTo>
                  <a:pt x="7479" y="10934"/>
                  <a:pt x="8026" y="12336"/>
                  <a:pt x="8756" y="13231"/>
                </a:cubicBezTo>
                <a:cubicBezTo>
                  <a:pt x="5913" y="13828"/>
                  <a:pt x="3991" y="15526"/>
                  <a:pt x="2695" y="16187"/>
                </a:cubicBezTo>
                <a:cubicBezTo>
                  <a:pt x="13" y="17556"/>
                  <a:pt x="0" y="19054"/>
                  <a:pt x="0" y="19054"/>
                </a:cubicBezTo>
                <a:lnTo>
                  <a:pt x="0" y="21600"/>
                </a:lnTo>
                <a:lnTo>
                  <a:pt x="21600" y="21597"/>
                </a:lnTo>
                <a:lnTo>
                  <a:pt x="21600" y="19054"/>
                </a:lnTo>
                <a:cubicBezTo>
                  <a:pt x="21600" y="19054"/>
                  <a:pt x="21587" y="17551"/>
                  <a:pt x="18895" y="161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5" name="Shape 4123"/>
          <p:cNvSpPr/>
          <p:nvPr/>
        </p:nvSpPr>
        <p:spPr>
          <a:xfrm>
            <a:off x="3648112" y="5057363"/>
            <a:ext cx="501930" cy="40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30" y="0"/>
                </a:lnTo>
                <a:lnTo>
                  <a:pt x="1230" y="19603"/>
                </a:lnTo>
                <a:lnTo>
                  <a:pt x="21600" y="19603"/>
                </a:lnTo>
                <a:lnTo>
                  <a:pt x="21600" y="21600"/>
                </a:lnTo>
                <a:close/>
                <a:moveTo>
                  <a:pt x="6835" y="17970"/>
                </a:moveTo>
                <a:lnTo>
                  <a:pt x="3965" y="17970"/>
                </a:lnTo>
                <a:lnTo>
                  <a:pt x="3965" y="10891"/>
                </a:lnTo>
                <a:lnTo>
                  <a:pt x="6835" y="10891"/>
                </a:lnTo>
                <a:lnTo>
                  <a:pt x="6835" y="17970"/>
                </a:lnTo>
                <a:close/>
                <a:moveTo>
                  <a:pt x="10663" y="17970"/>
                </a:moveTo>
                <a:lnTo>
                  <a:pt x="8066" y="17970"/>
                </a:lnTo>
                <a:lnTo>
                  <a:pt x="8066" y="3449"/>
                </a:lnTo>
                <a:lnTo>
                  <a:pt x="10663" y="3449"/>
                </a:lnTo>
                <a:lnTo>
                  <a:pt x="10663" y="17970"/>
                </a:lnTo>
                <a:close/>
                <a:moveTo>
                  <a:pt x="14901" y="17970"/>
                </a:moveTo>
                <a:lnTo>
                  <a:pt x="12167" y="17970"/>
                </a:lnTo>
                <a:lnTo>
                  <a:pt x="12167" y="7079"/>
                </a:lnTo>
                <a:lnTo>
                  <a:pt x="14901" y="7079"/>
                </a:lnTo>
                <a:lnTo>
                  <a:pt x="14901" y="17970"/>
                </a:lnTo>
                <a:close/>
                <a:moveTo>
                  <a:pt x="19003" y="17970"/>
                </a:moveTo>
                <a:lnTo>
                  <a:pt x="16268" y="17970"/>
                </a:lnTo>
                <a:lnTo>
                  <a:pt x="16268" y="1997"/>
                </a:lnTo>
                <a:lnTo>
                  <a:pt x="19003" y="1997"/>
                </a:lnTo>
                <a:lnTo>
                  <a:pt x="19003" y="179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22" name="矩形 2"/>
          <p:cNvSpPr/>
          <p:nvPr/>
        </p:nvSpPr>
        <p:spPr>
          <a:xfrm>
            <a:off x="177215" y="1200460"/>
            <a:ext cx="11021739" cy="4936490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lstStyle/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手写一个实现</a:t>
            </a:r>
            <a:r>
              <a:rPr lang="en-US" altLang="zh-CN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Lock</a:t>
            </a:r>
            <a:r>
              <a:rPr lang="zh-CN" altLang="en-US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接口的类</a:t>
            </a:r>
            <a:r>
              <a:rPr lang="en-US" altLang="zh-CN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Z</a:t>
            </a:r>
            <a:r>
              <a:rPr lang="en-US" altLang="zh-CN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Lock</a:t>
            </a:r>
            <a:endParaRPr lang="en-US" altLang="zh-CN" sz="2100" b="1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</a:t>
            </a:r>
            <a:r>
              <a:rPr lang="en-US" altLang="zh-CN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lock()</a:t>
            </a:r>
            <a:r>
              <a:rPr lang="zh-CN" altLang="en-US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方法</a:t>
            </a:r>
            <a:endParaRPr lang="en-US" altLang="zh-CN" sz="2100" b="1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</a:t>
            </a:r>
            <a:r>
              <a:rPr lang="en-US" altLang="zh-CN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unlock()</a:t>
            </a:r>
            <a:r>
              <a:rPr lang="zh-CN" altLang="en-US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方法</a:t>
            </a:r>
            <a:endParaRPr lang="en-US" altLang="zh-CN" sz="2100" b="1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endParaRPr lang="en-US" altLang="zh-CN" sz="2100" b="1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核心的技术点</a:t>
            </a:r>
            <a:endParaRPr lang="en-US" altLang="zh-CN" sz="2100" b="1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zh-CN" altLang="en-US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代码段</a:t>
            </a: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都是线程执行，确保执行代码段的线程原子性即可确保代码段的原子性</a:t>
            </a:r>
            <a:endParaRPr lang="en-US" altLang="zh-CN" sz="2100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</a:pPr>
            <a:r>
              <a:rPr lang="zh-CN" altLang="en-US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确保线程的</a:t>
            </a:r>
            <a:r>
              <a:rPr lang="en-US" altLang="zh-CN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CAS</a:t>
            </a:r>
            <a:r>
              <a:rPr lang="zh-CN" altLang="en-US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操作</a:t>
            </a:r>
            <a:r>
              <a:rPr lang="en-US" altLang="zh-CN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--- </a:t>
            </a:r>
            <a:r>
              <a:rPr lang="en-US" altLang="zh-CN" sz="2100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AtomicReference</a:t>
            </a:r>
            <a:endParaRPr lang="en-US" altLang="zh-CN" sz="21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解决</a:t>
            </a:r>
            <a:r>
              <a:rPr lang="en-US" altLang="zh-CN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do while</a:t>
            </a: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的性能问题</a:t>
            </a:r>
            <a:r>
              <a:rPr lang="en-US" altLang="zh-CN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使用等待列表和线程等待和唤醒</a:t>
            </a:r>
            <a:endParaRPr lang="en-US" altLang="zh-CN" sz="2100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</a:pPr>
            <a:r>
              <a:rPr lang="zh-CN" altLang="en-US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线程等待列表</a:t>
            </a:r>
            <a:r>
              <a:rPr lang="en-US" altLang="zh-CN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</a:t>
            </a:r>
            <a:r>
              <a:rPr lang="en-US" altLang="zh-CN" sz="210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LinkedBlockingQueue</a:t>
            </a:r>
            <a:r>
              <a:rPr lang="zh-CN" altLang="en-US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FIFO</a:t>
            </a:r>
            <a:r>
              <a:rPr lang="zh-CN" altLang="en-US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特征   </a:t>
            </a:r>
            <a:endParaRPr lang="en-US" altLang="zh-CN" sz="21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</a:pPr>
            <a:r>
              <a:rPr lang="zh-CN" altLang="en-US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线程等待和线程唤醒</a:t>
            </a:r>
            <a:r>
              <a:rPr lang="en-US" altLang="zh-CN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——</a:t>
            </a:r>
            <a:r>
              <a:rPr lang="en-US" altLang="zh-CN" sz="2100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LockSupport</a:t>
            </a:r>
            <a:r>
              <a:rPr lang="en-US" altLang="zh-CN" sz="2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</a:t>
            </a:r>
            <a:endParaRPr lang="en-US" altLang="zh-CN" sz="2100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5" grpId="0" bldLvl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/>
          <p:cNvCxnSpPr/>
          <p:nvPr/>
        </p:nvCxnSpPr>
        <p:spPr>
          <a:xfrm>
            <a:off x="4179570" y="5689600"/>
            <a:ext cx="1743075" cy="911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乘号 12"/>
          <p:cNvSpPr/>
          <p:nvPr/>
        </p:nvSpPr>
        <p:spPr>
          <a:xfrm>
            <a:off x="4532630" y="4892040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5243" y="164346"/>
            <a:ext cx="738102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</a:t>
            </a:r>
            <a:r>
              <a:rPr lang="en-US" altLang="zh-CN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Lock</a:t>
            </a: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40697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PA_组合 47"/>
          <p:cNvGrpSpPr/>
          <p:nvPr>
            <p:custDataLst>
              <p:tags r:id="rId3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146" name="Rectangle 2"/>
          <p:cNvSpPr/>
          <p:nvPr/>
        </p:nvSpPr>
        <p:spPr>
          <a:xfrm>
            <a:off x="3098" y="-13903"/>
            <a:ext cx="696116" cy="916175"/>
          </a:xfrm>
          <a:prstGeom prst="rect">
            <a:avLst/>
          </a:prstGeom>
          <a:solidFill>
            <a:srgbClr val="7CCEF1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7" name="Rectangle 3"/>
          <p:cNvSpPr/>
          <p:nvPr/>
        </p:nvSpPr>
        <p:spPr>
          <a:xfrm>
            <a:off x="725509" y="-13903"/>
            <a:ext cx="74252" cy="91617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2785" y="7180"/>
            <a:ext cx="796666" cy="627380"/>
          </a:xfrm>
          <a:prstGeom prst="rect">
            <a:avLst/>
          </a:prstGeom>
          <a:noFill/>
          <a:ln w="9525">
            <a:noFill/>
          </a:ln>
        </p:spPr>
        <p:txBody>
          <a:bodyPr lIns="89942" tIns="44970" rIns="89942" bIns="4497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8</a:t>
            </a:r>
            <a:endParaRPr lang="zh-CN" altLang="en-US" sz="3500" b="1" dirty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27" name="矩形 2"/>
          <p:cNvSpPr/>
          <p:nvPr/>
        </p:nvSpPr>
        <p:spPr>
          <a:xfrm>
            <a:off x="184835" y="1147122"/>
            <a:ext cx="11021739" cy="1681480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lstStyle/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实现流程</a:t>
            </a:r>
            <a:endParaRPr lang="en-US" altLang="zh-CN" sz="2100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13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号技师是特殊的线程（只能给一个人服务）</a:t>
            </a:r>
            <a:endParaRPr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所有人都可以抢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13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号技师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前提是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13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没被抢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没有抢到的人放入等待列表</a:t>
            </a:r>
            <a:endParaRPr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13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号技师服务完后需要通知所有的线程进行“抢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13”</a:t>
            </a:r>
            <a:endParaRPr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2" name="图片 11" descr="cas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3147695"/>
            <a:ext cx="6781800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5243" y="164346"/>
            <a:ext cx="738102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中锁机制</a:t>
            </a:r>
            <a:endParaRPr lang="zh-CN" altLang="en-US"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40697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PA_组合 47"/>
          <p:cNvGrpSpPr/>
          <p:nvPr>
            <p:custDataLst>
              <p:tags r:id="rId3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146" name="Rectangle 2"/>
          <p:cNvSpPr/>
          <p:nvPr/>
        </p:nvSpPr>
        <p:spPr>
          <a:xfrm>
            <a:off x="3098" y="-13903"/>
            <a:ext cx="696116" cy="916175"/>
          </a:xfrm>
          <a:prstGeom prst="rect">
            <a:avLst/>
          </a:prstGeom>
          <a:solidFill>
            <a:srgbClr val="7CCEF1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7" name="Rectangle 3"/>
          <p:cNvSpPr/>
          <p:nvPr/>
        </p:nvSpPr>
        <p:spPr>
          <a:xfrm>
            <a:off x="725509" y="-13903"/>
            <a:ext cx="74252" cy="91617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2785" y="7180"/>
            <a:ext cx="796666" cy="627380"/>
          </a:xfrm>
          <a:prstGeom prst="rect">
            <a:avLst/>
          </a:prstGeom>
          <a:noFill/>
          <a:ln w="9525">
            <a:noFill/>
          </a:ln>
        </p:spPr>
        <p:txBody>
          <a:bodyPr lIns="89942" tIns="44970" rIns="89942" bIns="4497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9</a:t>
            </a:r>
            <a:endParaRPr lang="en-US" altLang="zh-CN" sz="3500" b="1" dirty="0" smtClean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70" name="Shape 3835"/>
          <p:cNvSpPr/>
          <p:nvPr/>
        </p:nvSpPr>
        <p:spPr>
          <a:xfrm>
            <a:off x="7123390" y="5132106"/>
            <a:ext cx="237331" cy="301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600" extrusionOk="0">
                <a:moveTo>
                  <a:pt x="13938" y="18089"/>
                </a:moveTo>
                <a:lnTo>
                  <a:pt x="13938" y="18075"/>
                </a:lnTo>
                <a:cubicBezTo>
                  <a:pt x="13949" y="17312"/>
                  <a:pt x="14370" y="14919"/>
                  <a:pt x="18829" y="12741"/>
                </a:cubicBezTo>
                <a:cubicBezTo>
                  <a:pt x="19646" y="11856"/>
                  <a:pt x="20317" y="10649"/>
                  <a:pt x="21003" y="9256"/>
                </a:cubicBezTo>
                <a:cubicBezTo>
                  <a:pt x="21476" y="8293"/>
                  <a:pt x="21396" y="7471"/>
                  <a:pt x="21396" y="6302"/>
                </a:cubicBezTo>
                <a:cubicBezTo>
                  <a:pt x="21396" y="5437"/>
                  <a:pt x="21600" y="4050"/>
                  <a:pt x="21332" y="3287"/>
                </a:cubicBezTo>
                <a:cubicBezTo>
                  <a:pt x="20424" y="712"/>
                  <a:pt x="18134" y="0"/>
                  <a:pt x="15449" y="0"/>
                </a:cubicBezTo>
                <a:cubicBezTo>
                  <a:pt x="12764" y="0"/>
                  <a:pt x="10471" y="714"/>
                  <a:pt x="9566" y="3295"/>
                </a:cubicBezTo>
                <a:cubicBezTo>
                  <a:pt x="9299" y="4054"/>
                  <a:pt x="9504" y="5439"/>
                  <a:pt x="9504" y="6301"/>
                </a:cubicBezTo>
                <a:cubicBezTo>
                  <a:pt x="9504" y="7473"/>
                  <a:pt x="9424" y="8297"/>
                  <a:pt x="9900" y="9263"/>
                </a:cubicBezTo>
                <a:cubicBezTo>
                  <a:pt x="10724" y="10935"/>
                  <a:pt x="11509" y="12336"/>
                  <a:pt x="12556" y="13231"/>
                </a:cubicBezTo>
                <a:cubicBezTo>
                  <a:pt x="8479" y="13828"/>
                  <a:pt x="5724" y="15525"/>
                  <a:pt x="3865" y="16187"/>
                </a:cubicBezTo>
                <a:cubicBezTo>
                  <a:pt x="18" y="17556"/>
                  <a:pt x="0" y="19055"/>
                  <a:pt x="0" y="19055"/>
                </a:cubicBezTo>
                <a:lnTo>
                  <a:pt x="0" y="21600"/>
                </a:lnTo>
                <a:lnTo>
                  <a:pt x="13940" y="21598"/>
                </a:lnTo>
                <a:lnTo>
                  <a:pt x="13940" y="18089"/>
                </a:lnTo>
                <a:lnTo>
                  <a:pt x="13938" y="18089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1" name="Shape 3836"/>
          <p:cNvSpPr/>
          <p:nvPr/>
        </p:nvSpPr>
        <p:spPr>
          <a:xfrm>
            <a:off x="7203235" y="5079185"/>
            <a:ext cx="471180" cy="413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5" y="16182"/>
                </a:moveTo>
                <a:cubicBezTo>
                  <a:pt x="17591" y="15518"/>
                  <a:pt x="15655" y="13809"/>
                  <a:pt x="12789" y="13222"/>
                </a:cubicBezTo>
                <a:cubicBezTo>
                  <a:pt x="13522" y="12323"/>
                  <a:pt x="14076" y="10920"/>
                  <a:pt x="14647" y="9256"/>
                </a:cubicBezTo>
                <a:cubicBezTo>
                  <a:pt x="14978" y="8292"/>
                  <a:pt x="14921" y="7470"/>
                  <a:pt x="14921" y="6300"/>
                </a:cubicBezTo>
                <a:cubicBezTo>
                  <a:pt x="14921" y="5435"/>
                  <a:pt x="15063" y="4048"/>
                  <a:pt x="14876" y="3287"/>
                </a:cubicBezTo>
                <a:cubicBezTo>
                  <a:pt x="14244" y="710"/>
                  <a:pt x="12647" y="0"/>
                  <a:pt x="10775" y="0"/>
                </a:cubicBezTo>
                <a:cubicBezTo>
                  <a:pt x="8902" y="0"/>
                  <a:pt x="7303" y="714"/>
                  <a:pt x="6672" y="3294"/>
                </a:cubicBezTo>
                <a:cubicBezTo>
                  <a:pt x="6486" y="4054"/>
                  <a:pt x="6628" y="5438"/>
                  <a:pt x="6628" y="6300"/>
                </a:cubicBezTo>
                <a:cubicBezTo>
                  <a:pt x="6628" y="7473"/>
                  <a:pt x="6572" y="8297"/>
                  <a:pt x="6904" y="9262"/>
                </a:cubicBezTo>
                <a:cubicBezTo>
                  <a:pt x="7479" y="10934"/>
                  <a:pt x="8026" y="12336"/>
                  <a:pt x="8756" y="13231"/>
                </a:cubicBezTo>
                <a:cubicBezTo>
                  <a:pt x="5913" y="13828"/>
                  <a:pt x="3991" y="15526"/>
                  <a:pt x="2695" y="16187"/>
                </a:cubicBezTo>
                <a:cubicBezTo>
                  <a:pt x="13" y="17556"/>
                  <a:pt x="0" y="19054"/>
                  <a:pt x="0" y="19054"/>
                </a:cubicBezTo>
                <a:lnTo>
                  <a:pt x="0" y="21600"/>
                </a:lnTo>
                <a:lnTo>
                  <a:pt x="21600" y="21597"/>
                </a:lnTo>
                <a:lnTo>
                  <a:pt x="21600" y="19054"/>
                </a:lnTo>
                <a:cubicBezTo>
                  <a:pt x="21600" y="19054"/>
                  <a:pt x="21587" y="17551"/>
                  <a:pt x="18895" y="161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5" name="Shape 4123"/>
          <p:cNvSpPr/>
          <p:nvPr/>
        </p:nvSpPr>
        <p:spPr>
          <a:xfrm>
            <a:off x="3648112" y="5057363"/>
            <a:ext cx="501930" cy="40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30" y="0"/>
                </a:lnTo>
                <a:lnTo>
                  <a:pt x="1230" y="19603"/>
                </a:lnTo>
                <a:lnTo>
                  <a:pt x="21600" y="19603"/>
                </a:lnTo>
                <a:lnTo>
                  <a:pt x="21600" y="21600"/>
                </a:lnTo>
                <a:close/>
                <a:moveTo>
                  <a:pt x="6835" y="17970"/>
                </a:moveTo>
                <a:lnTo>
                  <a:pt x="3965" y="17970"/>
                </a:lnTo>
                <a:lnTo>
                  <a:pt x="3965" y="10891"/>
                </a:lnTo>
                <a:lnTo>
                  <a:pt x="6835" y="10891"/>
                </a:lnTo>
                <a:lnTo>
                  <a:pt x="6835" y="17970"/>
                </a:lnTo>
                <a:close/>
                <a:moveTo>
                  <a:pt x="10663" y="17970"/>
                </a:moveTo>
                <a:lnTo>
                  <a:pt x="8066" y="17970"/>
                </a:lnTo>
                <a:lnTo>
                  <a:pt x="8066" y="3449"/>
                </a:lnTo>
                <a:lnTo>
                  <a:pt x="10663" y="3449"/>
                </a:lnTo>
                <a:lnTo>
                  <a:pt x="10663" y="17970"/>
                </a:lnTo>
                <a:close/>
                <a:moveTo>
                  <a:pt x="14901" y="17970"/>
                </a:moveTo>
                <a:lnTo>
                  <a:pt x="12167" y="17970"/>
                </a:lnTo>
                <a:lnTo>
                  <a:pt x="12167" y="7079"/>
                </a:lnTo>
                <a:lnTo>
                  <a:pt x="14901" y="7079"/>
                </a:lnTo>
                <a:lnTo>
                  <a:pt x="14901" y="17970"/>
                </a:lnTo>
                <a:close/>
                <a:moveTo>
                  <a:pt x="19003" y="17970"/>
                </a:moveTo>
                <a:lnTo>
                  <a:pt x="16268" y="17970"/>
                </a:lnTo>
                <a:lnTo>
                  <a:pt x="16268" y="1997"/>
                </a:lnTo>
                <a:lnTo>
                  <a:pt x="19003" y="1997"/>
                </a:lnTo>
                <a:lnTo>
                  <a:pt x="19003" y="179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6" name="Shape 4207"/>
          <p:cNvSpPr/>
          <p:nvPr/>
        </p:nvSpPr>
        <p:spPr>
          <a:xfrm>
            <a:off x="5388228" y="6821915"/>
            <a:ext cx="475385" cy="490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3"/>
                  <a:pt x="16763" y="21600"/>
                  <a:pt x="10800" y="21600"/>
                </a:cubicBezTo>
                <a:cubicBezTo>
                  <a:pt x="4837" y="21600"/>
                  <a:pt x="0" y="16763"/>
                  <a:pt x="0" y="10800"/>
                </a:cubicBezTo>
                <a:cubicBezTo>
                  <a:pt x="0" y="4837"/>
                  <a:pt x="4837" y="0"/>
                  <a:pt x="10800" y="0"/>
                </a:cubicBezTo>
                <a:cubicBezTo>
                  <a:pt x="16763" y="0"/>
                  <a:pt x="21600" y="4837"/>
                  <a:pt x="21600" y="10800"/>
                </a:cubicBezTo>
                <a:close/>
                <a:moveTo>
                  <a:pt x="14344" y="7594"/>
                </a:moveTo>
                <a:cubicBezTo>
                  <a:pt x="14400" y="7594"/>
                  <a:pt x="14456" y="7312"/>
                  <a:pt x="14513" y="7256"/>
                </a:cubicBezTo>
                <a:cubicBezTo>
                  <a:pt x="14625" y="7144"/>
                  <a:pt x="14737" y="7087"/>
                  <a:pt x="14850" y="7031"/>
                </a:cubicBezTo>
                <a:cubicBezTo>
                  <a:pt x="15075" y="6975"/>
                  <a:pt x="15300" y="6919"/>
                  <a:pt x="15581" y="6863"/>
                </a:cubicBezTo>
                <a:cubicBezTo>
                  <a:pt x="15806" y="6806"/>
                  <a:pt x="16087" y="6806"/>
                  <a:pt x="16256" y="7031"/>
                </a:cubicBezTo>
                <a:cubicBezTo>
                  <a:pt x="16256" y="6975"/>
                  <a:pt x="16594" y="6694"/>
                  <a:pt x="16594" y="6694"/>
                </a:cubicBezTo>
                <a:cubicBezTo>
                  <a:pt x="16763" y="6637"/>
                  <a:pt x="16931" y="6637"/>
                  <a:pt x="17044" y="6525"/>
                </a:cubicBezTo>
                <a:cubicBezTo>
                  <a:pt x="17044" y="6469"/>
                  <a:pt x="17044" y="6187"/>
                  <a:pt x="17044" y="6187"/>
                </a:cubicBezTo>
                <a:cubicBezTo>
                  <a:pt x="16819" y="6244"/>
                  <a:pt x="16763" y="6019"/>
                  <a:pt x="16706" y="5794"/>
                </a:cubicBezTo>
                <a:cubicBezTo>
                  <a:pt x="16706" y="5850"/>
                  <a:pt x="16706" y="5850"/>
                  <a:pt x="16650" y="5906"/>
                </a:cubicBezTo>
                <a:cubicBezTo>
                  <a:pt x="16650" y="5737"/>
                  <a:pt x="16369" y="5850"/>
                  <a:pt x="16313" y="5850"/>
                </a:cubicBezTo>
                <a:cubicBezTo>
                  <a:pt x="15975" y="5737"/>
                  <a:pt x="16031" y="5512"/>
                  <a:pt x="15919" y="5287"/>
                </a:cubicBezTo>
                <a:cubicBezTo>
                  <a:pt x="15862" y="5175"/>
                  <a:pt x="15694" y="5119"/>
                  <a:pt x="15638" y="5006"/>
                </a:cubicBezTo>
                <a:cubicBezTo>
                  <a:pt x="15581" y="4894"/>
                  <a:pt x="15581" y="4725"/>
                  <a:pt x="15412" y="4725"/>
                </a:cubicBezTo>
                <a:cubicBezTo>
                  <a:pt x="15356" y="4725"/>
                  <a:pt x="15188" y="5006"/>
                  <a:pt x="15188" y="5006"/>
                </a:cubicBezTo>
                <a:cubicBezTo>
                  <a:pt x="15019" y="4950"/>
                  <a:pt x="14962" y="5006"/>
                  <a:pt x="14906" y="5062"/>
                </a:cubicBezTo>
                <a:cubicBezTo>
                  <a:pt x="14794" y="5119"/>
                  <a:pt x="14737" y="5119"/>
                  <a:pt x="14625" y="5175"/>
                </a:cubicBezTo>
                <a:cubicBezTo>
                  <a:pt x="14906" y="5062"/>
                  <a:pt x="14513" y="4950"/>
                  <a:pt x="14400" y="4950"/>
                </a:cubicBezTo>
                <a:cubicBezTo>
                  <a:pt x="14625" y="4894"/>
                  <a:pt x="14513" y="4669"/>
                  <a:pt x="14400" y="4612"/>
                </a:cubicBezTo>
                <a:cubicBezTo>
                  <a:pt x="14400" y="4612"/>
                  <a:pt x="14456" y="4612"/>
                  <a:pt x="14456" y="4612"/>
                </a:cubicBezTo>
                <a:cubicBezTo>
                  <a:pt x="14456" y="4444"/>
                  <a:pt x="14063" y="4331"/>
                  <a:pt x="13894" y="4275"/>
                </a:cubicBezTo>
                <a:cubicBezTo>
                  <a:pt x="13781" y="4162"/>
                  <a:pt x="13106" y="4050"/>
                  <a:pt x="12994" y="4106"/>
                </a:cubicBezTo>
                <a:cubicBezTo>
                  <a:pt x="12825" y="4219"/>
                  <a:pt x="12994" y="4500"/>
                  <a:pt x="12994" y="4669"/>
                </a:cubicBezTo>
                <a:cubicBezTo>
                  <a:pt x="13050" y="4837"/>
                  <a:pt x="12825" y="4837"/>
                  <a:pt x="12825" y="5006"/>
                </a:cubicBezTo>
                <a:cubicBezTo>
                  <a:pt x="12825" y="5231"/>
                  <a:pt x="13275" y="5175"/>
                  <a:pt x="13162" y="5512"/>
                </a:cubicBezTo>
                <a:cubicBezTo>
                  <a:pt x="13106" y="5737"/>
                  <a:pt x="12825" y="5737"/>
                  <a:pt x="12712" y="5906"/>
                </a:cubicBezTo>
                <a:cubicBezTo>
                  <a:pt x="12600" y="6075"/>
                  <a:pt x="12769" y="6300"/>
                  <a:pt x="12881" y="6412"/>
                </a:cubicBezTo>
                <a:cubicBezTo>
                  <a:pt x="12994" y="6469"/>
                  <a:pt x="12656" y="6637"/>
                  <a:pt x="12600" y="6637"/>
                </a:cubicBezTo>
                <a:cubicBezTo>
                  <a:pt x="12375" y="6750"/>
                  <a:pt x="12206" y="6412"/>
                  <a:pt x="12150" y="6187"/>
                </a:cubicBezTo>
                <a:cubicBezTo>
                  <a:pt x="12094" y="6075"/>
                  <a:pt x="12094" y="5850"/>
                  <a:pt x="11925" y="5794"/>
                </a:cubicBezTo>
                <a:cubicBezTo>
                  <a:pt x="11812" y="5737"/>
                  <a:pt x="11588" y="5737"/>
                  <a:pt x="11531" y="5794"/>
                </a:cubicBezTo>
                <a:cubicBezTo>
                  <a:pt x="11419" y="5569"/>
                  <a:pt x="11137" y="5512"/>
                  <a:pt x="10912" y="5456"/>
                </a:cubicBezTo>
                <a:cubicBezTo>
                  <a:pt x="10631" y="5344"/>
                  <a:pt x="10406" y="5344"/>
                  <a:pt x="10125" y="5400"/>
                </a:cubicBezTo>
                <a:cubicBezTo>
                  <a:pt x="10181" y="5344"/>
                  <a:pt x="10069" y="4950"/>
                  <a:pt x="9844" y="5006"/>
                </a:cubicBezTo>
                <a:cubicBezTo>
                  <a:pt x="9900" y="4837"/>
                  <a:pt x="9900" y="4725"/>
                  <a:pt x="9900" y="4556"/>
                </a:cubicBezTo>
                <a:cubicBezTo>
                  <a:pt x="9956" y="4444"/>
                  <a:pt x="10012" y="4331"/>
                  <a:pt x="10069" y="4219"/>
                </a:cubicBezTo>
                <a:cubicBezTo>
                  <a:pt x="10125" y="4162"/>
                  <a:pt x="10406" y="3881"/>
                  <a:pt x="10294" y="3825"/>
                </a:cubicBezTo>
                <a:cubicBezTo>
                  <a:pt x="10575" y="3881"/>
                  <a:pt x="10856" y="3881"/>
                  <a:pt x="11025" y="3712"/>
                </a:cubicBezTo>
                <a:cubicBezTo>
                  <a:pt x="11137" y="3544"/>
                  <a:pt x="11194" y="3375"/>
                  <a:pt x="11362" y="3206"/>
                </a:cubicBezTo>
                <a:cubicBezTo>
                  <a:pt x="11531" y="2981"/>
                  <a:pt x="11756" y="3262"/>
                  <a:pt x="11925" y="3262"/>
                </a:cubicBezTo>
                <a:cubicBezTo>
                  <a:pt x="12206" y="3319"/>
                  <a:pt x="12206" y="2981"/>
                  <a:pt x="12037" y="2869"/>
                </a:cubicBezTo>
                <a:cubicBezTo>
                  <a:pt x="12263" y="2869"/>
                  <a:pt x="12094" y="2531"/>
                  <a:pt x="11981" y="2475"/>
                </a:cubicBezTo>
                <a:cubicBezTo>
                  <a:pt x="11869" y="2419"/>
                  <a:pt x="11362" y="2587"/>
                  <a:pt x="11644" y="2644"/>
                </a:cubicBezTo>
                <a:cubicBezTo>
                  <a:pt x="11588" y="2644"/>
                  <a:pt x="11250" y="3319"/>
                  <a:pt x="11025" y="2981"/>
                </a:cubicBezTo>
                <a:cubicBezTo>
                  <a:pt x="10969" y="2925"/>
                  <a:pt x="10969" y="2644"/>
                  <a:pt x="10856" y="2587"/>
                </a:cubicBezTo>
                <a:cubicBezTo>
                  <a:pt x="10687" y="2587"/>
                  <a:pt x="10631" y="2756"/>
                  <a:pt x="10575" y="2812"/>
                </a:cubicBezTo>
                <a:cubicBezTo>
                  <a:pt x="10687" y="2644"/>
                  <a:pt x="10181" y="2531"/>
                  <a:pt x="10125" y="2475"/>
                </a:cubicBezTo>
                <a:cubicBezTo>
                  <a:pt x="10294" y="2362"/>
                  <a:pt x="10125" y="2194"/>
                  <a:pt x="10012" y="2137"/>
                </a:cubicBezTo>
                <a:cubicBezTo>
                  <a:pt x="9900" y="2025"/>
                  <a:pt x="9506" y="1969"/>
                  <a:pt x="9450" y="2081"/>
                </a:cubicBezTo>
                <a:cubicBezTo>
                  <a:pt x="9169" y="2419"/>
                  <a:pt x="9731" y="2475"/>
                  <a:pt x="9844" y="2531"/>
                </a:cubicBezTo>
                <a:cubicBezTo>
                  <a:pt x="9900" y="2587"/>
                  <a:pt x="10069" y="2700"/>
                  <a:pt x="9956" y="2756"/>
                </a:cubicBezTo>
                <a:cubicBezTo>
                  <a:pt x="9900" y="2812"/>
                  <a:pt x="9619" y="2869"/>
                  <a:pt x="9619" y="2925"/>
                </a:cubicBezTo>
                <a:cubicBezTo>
                  <a:pt x="9506" y="3037"/>
                  <a:pt x="9675" y="3206"/>
                  <a:pt x="9562" y="3319"/>
                </a:cubicBezTo>
                <a:cubicBezTo>
                  <a:pt x="9450" y="3206"/>
                  <a:pt x="9450" y="2981"/>
                  <a:pt x="9338" y="2812"/>
                </a:cubicBezTo>
                <a:cubicBezTo>
                  <a:pt x="9450" y="2981"/>
                  <a:pt x="8831" y="2925"/>
                  <a:pt x="8831" y="2925"/>
                </a:cubicBezTo>
                <a:cubicBezTo>
                  <a:pt x="8662" y="2925"/>
                  <a:pt x="8325" y="3037"/>
                  <a:pt x="8156" y="2812"/>
                </a:cubicBezTo>
                <a:cubicBezTo>
                  <a:pt x="8100" y="2756"/>
                  <a:pt x="8100" y="2475"/>
                  <a:pt x="8212" y="2531"/>
                </a:cubicBezTo>
                <a:cubicBezTo>
                  <a:pt x="8100" y="2419"/>
                  <a:pt x="7988" y="2306"/>
                  <a:pt x="7931" y="2250"/>
                </a:cubicBezTo>
                <a:cubicBezTo>
                  <a:pt x="7425" y="2419"/>
                  <a:pt x="7031" y="2644"/>
                  <a:pt x="6581" y="2869"/>
                </a:cubicBezTo>
                <a:cubicBezTo>
                  <a:pt x="6637" y="2869"/>
                  <a:pt x="6694" y="2869"/>
                  <a:pt x="6750" y="2812"/>
                </a:cubicBezTo>
                <a:cubicBezTo>
                  <a:pt x="6863" y="2812"/>
                  <a:pt x="6975" y="2700"/>
                  <a:pt x="7087" y="2644"/>
                </a:cubicBezTo>
                <a:cubicBezTo>
                  <a:pt x="7200" y="2587"/>
                  <a:pt x="7537" y="2419"/>
                  <a:pt x="7650" y="2587"/>
                </a:cubicBezTo>
                <a:cubicBezTo>
                  <a:pt x="7706" y="2531"/>
                  <a:pt x="7706" y="2531"/>
                  <a:pt x="7762" y="2475"/>
                </a:cubicBezTo>
                <a:cubicBezTo>
                  <a:pt x="7819" y="2587"/>
                  <a:pt x="7931" y="2700"/>
                  <a:pt x="8044" y="2869"/>
                </a:cubicBezTo>
                <a:cubicBezTo>
                  <a:pt x="7931" y="2812"/>
                  <a:pt x="7706" y="2812"/>
                  <a:pt x="7594" y="2812"/>
                </a:cubicBezTo>
                <a:cubicBezTo>
                  <a:pt x="7481" y="2869"/>
                  <a:pt x="7312" y="2869"/>
                  <a:pt x="7312" y="2981"/>
                </a:cubicBezTo>
                <a:cubicBezTo>
                  <a:pt x="7312" y="3094"/>
                  <a:pt x="7369" y="3206"/>
                  <a:pt x="7369" y="3262"/>
                </a:cubicBezTo>
                <a:cubicBezTo>
                  <a:pt x="7200" y="3150"/>
                  <a:pt x="7031" y="2925"/>
                  <a:pt x="6806" y="2869"/>
                </a:cubicBezTo>
                <a:cubicBezTo>
                  <a:pt x="6694" y="2869"/>
                  <a:pt x="6581" y="2869"/>
                  <a:pt x="6469" y="2925"/>
                </a:cubicBezTo>
                <a:cubicBezTo>
                  <a:pt x="5119" y="3656"/>
                  <a:pt x="3994" y="4725"/>
                  <a:pt x="3150" y="6019"/>
                </a:cubicBezTo>
                <a:cubicBezTo>
                  <a:pt x="3206" y="6075"/>
                  <a:pt x="3262" y="6131"/>
                  <a:pt x="3319" y="6131"/>
                </a:cubicBezTo>
                <a:cubicBezTo>
                  <a:pt x="3487" y="6187"/>
                  <a:pt x="3319" y="6581"/>
                  <a:pt x="3600" y="6356"/>
                </a:cubicBezTo>
                <a:cubicBezTo>
                  <a:pt x="3712" y="6469"/>
                  <a:pt x="3712" y="6525"/>
                  <a:pt x="3656" y="6637"/>
                </a:cubicBezTo>
                <a:cubicBezTo>
                  <a:pt x="3656" y="6637"/>
                  <a:pt x="4219" y="6975"/>
                  <a:pt x="4275" y="7031"/>
                </a:cubicBezTo>
                <a:cubicBezTo>
                  <a:pt x="4387" y="7087"/>
                  <a:pt x="4500" y="7200"/>
                  <a:pt x="4556" y="7312"/>
                </a:cubicBezTo>
                <a:cubicBezTo>
                  <a:pt x="4612" y="7425"/>
                  <a:pt x="4500" y="7537"/>
                  <a:pt x="4444" y="7594"/>
                </a:cubicBezTo>
                <a:cubicBezTo>
                  <a:pt x="4387" y="7537"/>
                  <a:pt x="4219" y="7312"/>
                  <a:pt x="4162" y="7369"/>
                </a:cubicBezTo>
                <a:cubicBezTo>
                  <a:pt x="4106" y="7481"/>
                  <a:pt x="4162" y="7819"/>
                  <a:pt x="4331" y="7819"/>
                </a:cubicBezTo>
                <a:cubicBezTo>
                  <a:pt x="4106" y="7819"/>
                  <a:pt x="4219" y="8719"/>
                  <a:pt x="4162" y="8887"/>
                </a:cubicBezTo>
                <a:cubicBezTo>
                  <a:pt x="4162" y="8887"/>
                  <a:pt x="4162" y="8887"/>
                  <a:pt x="4162" y="8887"/>
                </a:cubicBezTo>
                <a:cubicBezTo>
                  <a:pt x="4106" y="9056"/>
                  <a:pt x="4275" y="9731"/>
                  <a:pt x="4556" y="9675"/>
                </a:cubicBezTo>
                <a:cubicBezTo>
                  <a:pt x="4387" y="9675"/>
                  <a:pt x="4894" y="10350"/>
                  <a:pt x="4950" y="10406"/>
                </a:cubicBezTo>
                <a:cubicBezTo>
                  <a:pt x="5119" y="10519"/>
                  <a:pt x="5344" y="10575"/>
                  <a:pt x="5456" y="10800"/>
                </a:cubicBezTo>
                <a:cubicBezTo>
                  <a:pt x="5625" y="10969"/>
                  <a:pt x="5625" y="11306"/>
                  <a:pt x="5794" y="11419"/>
                </a:cubicBezTo>
                <a:cubicBezTo>
                  <a:pt x="5737" y="11588"/>
                  <a:pt x="6075" y="11812"/>
                  <a:pt x="6075" y="12037"/>
                </a:cubicBezTo>
                <a:cubicBezTo>
                  <a:pt x="6075" y="12037"/>
                  <a:pt x="6019" y="12037"/>
                  <a:pt x="6019" y="12094"/>
                </a:cubicBezTo>
                <a:cubicBezTo>
                  <a:pt x="6075" y="12263"/>
                  <a:pt x="6356" y="12263"/>
                  <a:pt x="6469" y="12431"/>
                </a:cubicBezTo>
                <a:cubicBezTo>
                  <a:pt x="6525" y="12544"/>
                  <a:pt x="6469" y="12825"/>
                  <a:pt x="6637" y="12769"/>
                </a:cubicBezTo>
                <a:cubicBezTo>
                  <a:pt x="6637" y="12487"/>
                  <a:pt x="6469" y="12150"/>
                  <a:pt x="6300" y="11925"/>
                </a:cubicBezTo>
                <a:cubicBezTo>
                  <a:pt x="6187" y="11756"/>
                  <a:pt x="6131" y="11644"/>
                  <a:pt x="6075" y="11475"/>
                </a:cubicBezTo>
                <a:cubicBezTo>
                  <a:pt x="5962" y="11362"/>
                  <a:pt x="5962" y="11194"/>
                  <a:pt x="5906" y="11081"/>
                </a:cubicBezTo>
                <a:cubicBezTo>
                  <a:pt x="5962" y="11081"/>
                  <a:pt x="6300" y="11194"/>
                  <a:pt x="6244" y="11250"/>
                </a:cubicBezTo>
                <a:cubicBezTo>
                  <a:pt x="6131" y="11531"/>
                  <a:pt x="6694" y="12037"/>
                  <a:pt x="6863" y="12206"/>
                </a:cubicBezTo>
                <a:cubicBezTo>
                  <a:pt x="6919" y="12263"/>
                  <a:pt x="7200" y="12656"/>
                  <a:pt x="7031" y="12656"/>
                </a:cubicBezTo>
                <a:cubicBezTo>
                  <a:pt x="7256" y="12656"/>
                  <a:pt x="7481" y="12938"/>
                  <a:pt x="7594" y="13106"/>
                </a:cubicBezTo>
                <a:cubicBezTo>
                  <a:pt x="7706" y="13275"/>
                  <a:pt x="7650" y="13556"/>
                  <a:pt x="7762" y="13781"/>
                </a:cubicBezTo>
                <a:cubicBezTo>
                  <a:pt x="7819" y="14063"/>
                  <a:pt x="8212" y="14175"/>
                  <a:pt x="8437" y="14344"/>
                </a:cubicBezTo>
                <a:cubicBezTo>
                  <a:pt x="8662" y="14400"/>
                  <a:pt x="8831" y="14569"/>
                  <a:pt x="9000" y="14625"/>
                </a:cubicBezTo>
                <a:cubicBezTo>
                  <a:pt x="9338" y="14737"/>
                  <a:pt x="9394" y="14625"/>
                  <a:pt x="9619" y="14625"/>
                </a:cubicBezTo>
                <a:cubicBezTo>
                  <a:pt x="10012" y="14569"/>
                  <a:pt x="10069" y="14962"/>
                  <a:pt x="10350" y="15131"/>
                </a:cubicBezTo>
                <a:cubicBezTo>
                  <a:pt x="10519" y="15188"/>
                  <a:pt x="10912" y="15356"/>
                  <a:pt x="11137" y="15244"/>
                </a:cubicBezTo>
                <a:cubicBezTo>
                  <a:pt x="11025" y="15300"/>
                  <a:pt x="11419" y="15862"/>
                  <a:pt x="11475" y="15919"/>
                </a:cubicBezTo>
                <a:cubicBezTo>
                  <a:pt x="11588" y="16087"/>
                  <a:pt x="11812" y="16144"/>
                  <a:pt x="11981" y="16313"/>
                </a:cubicBezTo>
                <a:cubicBezTo>
                  <a:pt x="11981" y="16313"/>
                  <a:pt x="12037" y="16256"/>
                  <a:pt x="12037" y="16200"/>
                </a:cubicBezTo>
                <a:cubicBezTo>
                  <a:pt x="11981" y="16369"/>
                  <a:pt x="12263" y="16650"/>
                  <a:pt x="12431" y="16650"/>
                </a:cubicBezTo>
                <a:cubicBezTo>
                  <a:pt x="12544" y="16594"/>
                  <a:pt x="12600" y="16313"/>
                  <a:pt x="12600" y="16200"/>
                </a:cubicBezTo>
                <a:cubicBezTo>
                  <a:pt x="12319" y="16313"/>
                  <a:pt x="12094" y="16200"/>
                  <a:pt x="11925" y="15919"/>
                </a:cubicBezTo>
                <a:cubicBezTo>
                  <a:pt x="11869" y="15862"/>
                  <a:pt x="11644" y="15469"/>
                  <a:pt x="11869" y="15469"/>
                </a:cubicBezTo>
                <a:cubicBezTo>
                  <a:pt x="12150" y="15469"/>
                  <a:pt x="11925" y="15244"/>
                  <a:pt x="11925" y="15075"/>
                </a:cubicBezTo>
                <a:cubicBezTo>
                  <a:pt x="11869" y="14850"/>
                  <a:pt x="11700" y="14737"/>
                  <a:pt x="11588" y="14569"/>
                </a:cubicBezTo>
                <a:cubicBezTo>
                  <a:pt x="11531" y="14737"/>
                  <a:pt x="11250" y="14681"/>
                  <a:pt x="11137" y="14569"/>
                </a:cubicBezTo>
                <a:cubicBezTo>
                  <a:pt x="11137" y="14569"/>
                  <a:pt x="11081" y="14681"/>
                  <a:pt x="11081" y="14737"/>
                </a:cubicBezTo>
                <a:cubicBezTo>
                  <a:pt x="11025" y="14737"/>
                  <a:pt x="10969" y="14737"/>
                  <a:pt x="10912" y="14681"/>
                </a:cubicBezTo>
                <a:cubicBezTo>
                  <a:pt x="10912" y="14513"/>
                  <a:pt x="10912" y="14344"/>
                  <a:pt x="10969" y="14119"/>
                </a:cubicBezTo>
                <a:cubicBezTo>
                  <a:pt x="11025" y="13894"/>
                  <a:pt x="11531" y="13388"/>
                  <a:pt x="10912" y="13444"/>
                </a:cubicBezTo>
                <a:cubicBezTo>
                  <a:pt x="10687" y="13444"/>
                  <a:pt x="10575" y="13500"/>
                  <a:pt x="10519" y="13725"/>
                </a:cubicBezTo>
                <a:cubicBezTo>
                  <a:pt x="10463" y="13894"/>
                  <a:pt x="10463" y="14006"/>
                  <a:pt x="10294" y="14119"/>
                </a:cubicBezTo>
                <a:cubicBezTo>
                  <a:pt x="10181" y="14175"/>
                  <a:pt x="9731" y="14119"/>
                  <a:pt x="9619" y="14063"/>
                </a:cubicBezTo>
                <a:cubicBezTo>
                  <a:pt x="9338" y="13894"/>
                  <a:pt x="9169" y="13444"/>
                  <a:pt x="9169" y="13162"/>
                </a:cubicBezTo>
                <a:cubicBezTo>
                  <a:pt x="9169" y="12769"/>
                  <a:pt x="9338" y="12431"/>
                  <a:pt x="9169" y="12094"/>
                </a:cubicBezTo>
                <a:cubicBezTo>
                  <a:pt x="9225" y="11981"/>
                  <a:pt x="9338" y="11869"/>
                  <a:pt x="9450" y="11812"/>
                </a:cubicBezTo>
                <a:cubicBezTo>
                  <a:pt x="9506" y="11756"/>
                  <a:pt x="9619" y="11812"/>
                  <a:pt x="9675" y="11644"/>
                </a:cubicBezTo>
                <a:cubicBezTo>
                  <a:pt x="9619" y="11644"/>
                  <a:pt x="9562" y="11588"/>
                  <a:pt x="9562" y="11588"/>
                </a:cubicBezTo>
                <a:cubicBezTo>
                  <a:pt x="9731" y="11700"/>
                  <a:pt x="10125" y="11419"/>
                  <a:pt x="10350" y="11588"/>
                </a:cubicBezTo>
                <a:cubicBezTo>
                  <a:pt x="10463" y="11644"/>
                  <a:pt x="10575" y="11700"/>
                  <a:pt x="10631" y="11531"/>
                </a:cubicBezTo>
                <a:cubicBezTo>
                  <a:pt x="10631" y="11531"/>
                  <a:pt x="10519" y="11362"/>
                  <a:pt x="10575" y="11250"/>
                </a:cubicBezTo>
                <a:cubicBezTo>
                  <a:pt x="10631" y="11475"/>
                  <a:pt x="10800" y="11531"/>
                  <a:pt x="11025" y="11362"/>
                </a:cubicBezTo>
                <a:cubicBezTo>
                  <a:pt x="11081" y="11419"/>
                  <a:pt x="11306" y="11419"/>
                  <a:pt x="11475" y="11475"/>
                </a:cubicBezTo>
                <a:cubicBezTo>
                  <a:pt x="11644" y="11588"/>
                  <a:pt x="11644" y="11756"/>
                  <a:pt x="11869" y="11531"/>
                </a:cubicBezTo>
                <a:cubicBezTo>
                  <a:pt x="11981" y="11700"/>
                  <a:pt x="11981" y="11700"/>
                  <a:pt x="12037" y="11869"/>
                </a:cubicBezTo>
                <a:cubicBezTo>
                  <a:pt x="12037" y="12037"/>
                  <a:pt x="12150" y="12431"/>
                  <a:pt x="12263" y="12487"/>
                </a:cubicBezTo>
                <a:cubicBezTo>
                  <a:pt x="12600" y="12656"/>
                  <a:pt x="12487" y="12206"/>
                  <a:pt x="12487" y="12037"/>
                </a:cubicBezTo>
                <a:cubicBezTo>
                  <a:pt x="12487" y="11981"/>
                  <a:pt x="12487" y="11531"/>
                  <a:pt x="12431" y="11531"/>
                </a:cubicBezTo>
                <a:cubicBezTo>
                  <a:pt x="11981" y="11419"/>
                  <a:pt x="12150" y="11081"/>
                  <a:pt x="12431" y="10856"/>
                </a:cubicBezTo>
                <a:cubicBezTo>
                  <a:pt x="12487" y="10800"/>
                  <a:pt x="12769" y="10687"/>
                  <a:pt x="12938" y="10575"/>
                </a:cubicBezTo>
                <a:cubicBezTo>
                  <a:pt x="13050" y="10463"/>
                  <a:pt x="13219" y="10294"/>
                  <a:pt x="13162" y="10069"/>
                </a:cubicBezTo>
                <a:cubicBezTo>
                  <a:pt x="13219" y="10069"/>
                  <a:pt x="13275" y="10012"/>
                  <a:pt x="13275" y="9956"/>
                </a:cubicBezTo>
                <a:cubicBezTo>
                  <a:pt x="13275" y="9956"/>
                  <a:pt x="13106" y="9787"/>
                  <a:pt x="13050" y="9844"/>
                </a:cubicBezTo>
                <a:cubicBezTo>
                  <a:pt x="13162" y="9787"/>
                  <a:pt x="13162" y="9675"/>
                  <a:pt x="13106" y="9619"/>
                </a:cubicBezTo>
                <a:cubicBezTo>
                  <a:pt x="13219" y="9506"/>
                  <a:pt x="13162" y="9338"/>
                  <a:pt x="13275" y="9281"/>
                </a:cubicBezTo>
                <a:cubicBezTo>
                  <a:pt x="13444" y="9506"/>
                  <a:pt x="13781" y="9281"/>
                  <a:pt x="13612" y="9113"/>
                </a:cubicBezTo>
                <a:cubicBezTo>
                  <a:pt x="13725" y="8887"/>
                  <a:pt x="14063" y="9000"/>
                  <a:pt x="14175" y="8831"/>
                </a:cubicBezTo>
                <a:cubicBezTo>
                  <a:pt x="14344" y="8887"/>
                  <a:pt x="14231" y="8606"/>
                  <a:pt x="14344" y="8437"/>
                </a:cubicBezTo>
                <a:cubicBezTo>
                  <a:pt x="14400" y="8325"/>
                  <a:pt x="14569" y="8325"/>
                  <a:pt x="14737" y="8269"/>
                </a:cubicBezTo>
                <a:cubicBezTo>
                  <a:pt x="14737" y="8269"/>
                  <a:pt x="15075" y="8044"/>
                  <a:pt x="14962" y="8044"/>
                </a:cubicBezTo>
                <a:cubicBezTo>
                  <a:pt x="15188" y="8100"/>
                  <a:pt x="15694" y="7819"/>
                  <a:pt x="15300" y="7594"/>
                </a:cubicBezTo>
                <a:cubicBezTo>
                  <a:pt x="15356" y="7481"/>
                  <a:pt x="15188" y="7425"/>
                  <a:pt x="15075" y="7425"/>
                </a:cubicBezTo>
                <a:cubicBezTo>
                  <a:pt x="15131" y="7369"/>
                  <a:pt x="15300" y="7425"/>
                  <a:pt x="15356" y="7369"/>
                </a:cubicBezTo>
                <a:cubicBezTo>
                  <a:pt x="15525" y="7256"/>
                  <a:pt x="15412" y="7200"/>
                  <a:pt x="15244" y="7144"/>
                </a:cubicBezTo>
                <a:cubicBezTo>
                  <a:pt x="15075" y="7087"/>
                  <a:pt x="14794" y="7200"/>
                  <a:pt x="14681" y="7312"/>
                </a:cubicBezTo>
                <a:cubicBezTo>
                  <a:pt x="14569" y="7425"/>
                  <a:pt x="14456" y="7537"/>
                  <a:pt x="14344" y="7594"/>
                </a:cubicBezTo>
                <a:close/>
                <a:moveTo>
                  <a:pt x="17325" y="16987"/>
                </a:moveTo>
                <a:cubicBezTo>
                  <a:pt x="17212" y="16931"/>
                  <a:pt x="17044" y="16931"/>
                  <a:pt x="16931" y="16875"/>
                </a:cubicBezTo>
                <a:cubicBezTo>
                  <a:pt x="16819" y="16875"/>
                  <a:pt x="16763" y="16819"/>
                  <a:pt x="16594" y="16763"/>
                </a:cubicBezTo>
                <a:cubicBezTo>
                  <a:pt x="16650" y="16481"/>
                  <a:pt x="16313" y="16425"/>
                  <a:pt x="16144" y="16256"/>
                </a:cubicBezTo>
                <a:cubicBezTo>
                  <a:pt x="15975" y="16144"/>
                  <a:pt x="15862" y="15975"/>
                  <a:pt x="15581" y="16031"/>
                </a:cubicBezTo>
                <a:cubicBezTo>
                  <a:pt x="15525" y="16031"/>
                  <a:pt x="15244" y="16144"/>
                  <a:pt x="15300" y="16200"/>
                </a:cubicBezTo>
                <a:cubicBezTo>
                  <a:pt x="15131" y="16031"/>
                  <a:pt x="15075" y="15975"/>
                  <a:pt x="14794" y="15862"/>
                </a:cubicBezTo>
                <a:cubicBezTo>
                  <a:pt x="14569" y="15806"/>
                  <a:pt x="14456" y="15525"/>
                  <a:pt x="14231" y="15806"/>
                </a:cubicBezTo>
                <a:cubicBezTo>
                  <a:pt x="14119" y="15919"/>
                  <a:pt x="14175" y="16087"/>
                  <a:pt x="14119" y="16200"/>
                </a:cubicBezTo>
                <a:cubicBezTo>
                  <a:pt x="13894" y="16031"/>
                  <a:pt x="14287" y="15862"/>
                  <a:pt x="14119" y="15694"/>
                </a:cubicBezTo>
                <a:cubicBezTo>
                  <a:pt x="13950" y="15469"/>
                  <a:pt x="13669" y="15806"/>
                  <a:pt x="13500" y="15862"/>
                </a:cubicBezTo>
                <a:cubicBezTo>
                  <a:pt x="13444" y="15975"/>
                  <a:pt x="13331" y="15975"/>
                  <a:pt x="13275" y="16087"/>
                </a:cubicBezTo>
                <a:cubicBezTo>
                  <a:pt x="13219" y="16144"/>
                  <a:pt x="13162" y="16313"/>
                  <a:pt x="13106" y="16369"/>
                </a:cubicBezTo>
                <a:cubicBezTo>
                  <a:pt x="13106" y="16256"/>
                  <a:pt x="12825" y="16313"/>
                  <a:pt x="12825" y="16200"/>
                </a:cubicBezTo>
                <a:cubicBezTo>
                  <a:pt x="12881" y="16537"/>
                  <a:pt x="12881" y="16931"/>
                  <a:pt x="12938" y="17269"/>
                </a:cubicBezTo>
                <a:cubicBezTo>
                  <a:pt x="12994" y="17438"/>
                  <a:pt x="12938" y="17775"/>
                  <a:pt x="12769" y="17944"/>
                </a:cubicBezTo>
                <a:cubicBezTo>
                  <a:pt x="12600" y="18056"/>
                  <a:pt x="12431" y="18225"/>
                  <a:pt x="12375" y="18506"/>
                </a:cubicBezTo>
                <a:cubicBezTo>
                  <a:pt x="12375" y="18675"/>
                  <a:pt x="12375" y="18787"/>
                  <a:pt x="12544" y="18844"/>
                </a:cubicBezTo>
                <a:cubicBezTo>
                  <a:pt x="12544" y="19069"/>
                  <a:pt x="12319" y="19237"/>
                  <a:pt x="12319" y="19462"/>
                </a:cubicBezTo>
                <a:cubicBezTo>
                  <a:pt x="12319" y="19462"/>
                  <a:pt x="12375" y="19575"/>
                  <a:pt x="12375" y="19688"/>
                </a:cubicBezTo>
                <a:cubicBezTo>
                  <a:pt x="14287" y="19350"/>
                  <a:pt x="16031" y="18394"/>
                  <a:pt x="17325" y="1698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pPr>
            <a:endParaRPr>
              <a:latin typeface="+mn-ea"/>
              <a:ea typeface="+mn-ea"/>
            </a:endParaRPr>
          </a:p>
        </p:txBody>
      </p:sp>
      <p:sp>
        <p:nvSpPr>
          <p:cNvPr id="27" name="矩形 2"/>
          <p:cNvSpPr/>
          <p:nvPr/>
        </p:nvSpPr>
        <p:spPr>
          <a:xfrm>
            <a:off x="161975" y="1147122"/>
            <a:ext cx="11021739" cy="573405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lstStyle/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公平锁和非公平锁</a:t>
            </a:r>
            <a:endParaRPr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矩形 2"/>
          <p:cNvSpPr/>
          <p:nvPr/>
        </p:nvSpPr>
        <p:spPr>
          <a:xfrm>
            <a:off x="115259" y="3139913"/>
            <a:ext cx="11021739" cy="504190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Synchronized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Lock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锁有什么不同？</a:t>
            </a:r>
            <a:endParaRPr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5" grpId="0" bldLvl="0" animBg="1" advAuto="0"/>
      <p:bldP spid="76" grpId="0" bldLvl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40696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2491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2491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2491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2491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0698" y="268092"/>
            <a:ext cx="6758537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24915"/>
            <a:r>
              <a:rPr lang="en-US" altLang="zh-CN" sz="27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7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金三银四”，你准备好了吗？</a:t>
            </a:r>
            <a:endParaRPr lang="zh-CN" altLang="en-US" sz="27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1" y="1202526"/>
            <a:ext cx="1095599" cy="135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0660" y="980262"/>
            <a:ext cx="381872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59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59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40658" y="1527551"/>
            <a:ext cx="1168720" cy="72775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40658" y="1527551"/>
            <a:ext cx="1168720" cy="72775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602341" y="3789325"/>
            <a:ext cx="646202" cy="646202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47904" tIns="426696" rIns="147904" bIns="426696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8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649634" y="3905196"/>
            <a:ext cx="354297" cy="4144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3134" rIns="183536" bIns="143134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02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179691" y="2127563"/>
            <a:ext cx="3143989" cy="1506266"/>
            <a:chOff x="1083494" y="1886752"/>
            <a:chExt cx="3073998" cy="1545879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89989" cy="770961"/>
              <a:chOff x="1037626" y="2017942"/>
              <a:chExt cx="2089989" cy="77096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71113" cy="77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285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285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1066" cy="463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34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34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42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365" ker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365" kern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365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179691" y="4672296"/>
            <a:ext cx="3143989" cy="1472989"/>
            <a:chOff x="1037626" y="4251612"/>
            <a:chExt cx="2372146" cy="1511727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1815858" cy="770961"/>
              <a:chOff x="1084493" y="4840214"/>
              <a:chExt cx="1815858" cy="77096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595053" cy="77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285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285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034875" cy="463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340" kern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34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42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6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36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36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36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7×22</a:t>
              </a:r>
              <a:r>
                <a:rPr lang="zh-CN" altLang="en-US" sz="136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365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379823" y="4864948"/>
            <a:ext cx="1114142" cy="1114142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6190" tIns="336190" rIns="336190" bIns="336190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28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7123" tIns="37123" rIns="37123" bIns="37123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92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7123" tIns="37123" rIns="37123" bIns="37123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92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368371" y="2353493"/>
            <a:ext cx="1114142" cy="1114142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36190" tIns="336190" rIns="336190" bIns="336190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28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7123" tIns="37123" rIns="37123" bIns="37123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92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7123" tIns="37123" rIns="37123" bIns="37123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92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150999" y="2998284"/>
            <a:ext cx="2228284" cy="2228284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43919" tIns="643919" rIns="643919" bIns="643919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33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7123" tIns="37123" rIns="37123" bIns="37123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92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7123" tIns="37123" rIns="37123" bIns="37123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92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1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4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34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34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34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593333" y="670405"/>
            <a:ext cx="4046482" cy="897890"/>
            <a:chOff x="7324725" y="1100030"/>
            <a:chExt cx="4152900" cy="921504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08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08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00030"/>
              <a:ext cx="4152900" cy="921504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89096" tIns="44548" rIns="89096" bIns="44548" rtlCol="0" anchor="ctr">
              <a:spAutoFit/>
            </a:bodyPr>
            <a:lstStyle/>
            <a:p>
              <a:pPr algn="ctr"/>
              <a:endParaRPr lang="zh-CN" altLang="en-US" sz="526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662343" y="896734"/>
            <a:ext cx="3962801" cy="366118"/>
            <a:chOff x="4121722" y="5733166"/>
            <a:chExt cx="4067018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08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08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08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62553" cy="371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8565"/>
              <a:r>
                <a:rPr lang="zh-CN" altLang="en-US" sz="175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 sz="175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 sz="1755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课程\公开课\课程分享\QQ图片2019012216472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" y="-179889"/>
            <a:ext cx="11926790" cy="828007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0660" y="980262"/>
            <a:ext cx="3609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59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59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40658" y="1527551"/>
            <a:ext cx="1168720" cy="72775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773275" y="2656200"/>
            <a:ext cx="4811230" cy="795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75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sz="175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sz="175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75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75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sz="175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25248" y="3515613"/>
            <a:ext cx="402049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56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56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56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56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56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56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56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56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56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385" y="2656367"/>
            <a:ext cx="2267467" cy="280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728"/>
            <a:ext cx="11887315" cy="6689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0660" y="980262"/>
            <a:ext cx="3609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59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59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40658" y="1527551"/>
            <a:ext cx="1168720" cy="72775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19531" y="4562371"/>
            <a:ext cx="2195334" cy="1596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7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25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25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25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03991" y="4562371"/>
            <a:ext cx="2010167" cy="1596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7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25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609793" y="4562371"/>
            <a:ext cx="2267466" cy="1596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7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/>
              <a:t>前阿里</a:t>
            </a:r>
            <a:r>
              <a:rPr lang="en-US" altLang="zh-CN" sz="1025" dirty="0"/>
              <a:t>P7</a:t>
            </a:r>
            <a:r>
              <a:rPr lang="zh-CN" altLang="en-US" sz="1025" dirty="0"/>
              <a:t>移动架构师，曾就职于</a:t>
            </a:r>
            <a:r>
              <a:rPr lang="en-US" altLang="zh-CN" sz="1025" dirty="0"/>
              <a:t>Nubia</a:t>
            </a:r>
            <a:r>
              <a:rPr lang="zh-CN" altLang="en-US" sz="1025" dirty="0"/>
              <a:t>等一线互联网公司。有多年的项目研发经验，精通</a:t>
            </a:r>
            <a:r>
              <a:rPr lang="en-US" altLang="zh-CN" sz="1025" dirty="0"/>
              <a:t>Android </a:t>
            </a:r>
            <a:r>
              <a:rPr lang="zh-CN" altLang="en-US" sz="1025" dirty="0"/>
              <a:t>高级控件开发，性能优化，多种开源框架开发经验，热爱代码，对</a:t>
            </a:r>
            <a:r>
              <a:rPr lang="en-US" altLang="zh-CN" sz="1025" dirty="0"/>
              <a:t>Android</a:t>
            </a:r>
            <a:r>
              <a:rPr lang="zh-CN" altLang="en-US" sz="1025" dirty="0"/>
              <a:t>情有独钟，讲课生动，有激情。</a:t>
            </a:r>
            <a:endParaRPr lang="zh-CN" altLang="en-US" sz="10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750740" y="4666817"/>
            <a:ext cx="2268275" cy="1596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7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2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2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13720" y="1859897"/>
            <a:ext cx="2583809" cy="2150699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38959" y="1887740"/>
            <a:ext cx="2546685" cy="205789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33494" y="1849997"/>
            <a:ext cx="2535548" cy="2121619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355923" y="1897020"/>
            <a:ext cx="2604227" cy="209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3" descr="VIP课程服务介绍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" y="-179890"/>
            <a:ext cx="11880383" cy="8336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8407011" y="879743"/>
            <a:ext cx="2699183" cy="370840"/>
          </a:xfrm>
          <a:prstGeom prst="rect">
            <a:avLst/>
          </a:prstGeom>
          <a:noFill/>
        </p:spPr>
        <p:txBody>
          <a:bodyPr wrap="square" lIns="95056" tIns="47528" rIns="95056" bIns="47528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半年开发经验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0660" y="980262"/>
            <a:ext cx="3609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59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59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40658" y="1527551"/>
            <a:ext cx="1168720" cy="72775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40658" y="1527551"/>
            <a:ext cx="1168720" cy="72775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7905269" y="4949833"/>
            <a:ext cx="2051031" cy="412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34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34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7922128" y="5297101"/>
            <a:ext cx="2555662" cy="6743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17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755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17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17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17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17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789587" y="3370531"/>
            <a:ext cx="2051031" cy="412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34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34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789587" y="3700439"/>
            <a:ext cx="2850227" cy="556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17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17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17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17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673017" y="2242903"/>
            <a:ext cx="2051030" cy="412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34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34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699746" y="2543929"/>
            <a:ext cx="3002901" cy="556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17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17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17198" y="4949833"/>
            <a:ext cx="2197118" cy="412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34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34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34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02807" y="5297100"/>
            <a:ext cx="2411509" cy="790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17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17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17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17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17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17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17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25018" y="3370531"/>
            <a:ext cx="2604982" cy="412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34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34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795539" y="2242903"/>
            <a:ext cx="2051030" cy="412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34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34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02807" y="2580629"/>
            <a:ext cx="3437026" cy="556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17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17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17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17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17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7×22</a:t>
            </a:r>
            <a:r>
              <a:rPr lang="zh-CN" altLang="en-US" sz="117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17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728694" y="2768367"/>
            <a:ext cx="4040548" cy="2989045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51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51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51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51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51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51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51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51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51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534684" y="3970584"/>
            <a:ext cx="2343233" cy="2668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28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394609" y="3741230"/>
            <a:ext cx="3437026" cy="5568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4547" tIns="44547" rIns="44547" bIns="44547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17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17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593333" y="670405"/>
            <a:ext cx="4046482" cy="897890"/>
            <a:chOff x="7324725" y="1100030"/>
            <a:chExt cx="4152900" cy="921504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08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08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00030"/>
              <a:ext cx="4152900" cy="921504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89096" tIns="44548" rIns="89096" bIns="44548" rtlCol="0" anchor="ctr">
              <a:spAutoFit/>
            </a:bodyPr>
            <a:lstStyle/>
            <a:p>
              <a:pPr algn="ctr"/>
              <a:endParaRPr lang="zh-CN" altLang="en-US" sz="526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662343" y="896734"/>
            <a:ext cx="3896760" cy="366118"/>
            <a:chOff x="4121722" y="5733166"/>
            <a:chExt cx="3999241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08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08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08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94776" cy="371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8565"/>
              <a:r>
                <a:rPr lang="zh-CN" altLang="en-US" sz="175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z="1755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en-US" altLang="zh-CN" sz="1755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05450" y="34874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活动页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0660" y="980262"/>
            <a:ext cx="526312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59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59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40658" y="1527551"/>
            <a:ext cx="1168720" cy="72775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01375" y="890868"/>
            <a:ext cx="3910445" cy="361950"/>
            <a:chOff x="4060522" y="5638470"/>
            <a:chExt cx="4013285" cy="371469"/>
          </a:xfrm>
        </p:grpSpPr>
        <p:grpSp>
          <p:nvGrpSpPr>
            <p:cNvPr id="18" name="PA_组合 14"/>
            <p:cNvGrpSpPr/>
            <p:nvPr>
              <p:custDataLst>
                <p:tags r:id="rId3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2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08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2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08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08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PA_文本框 20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411254" y="5638470"/>
              <a:ext cx="3662553" cy="371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8565"/>
              <a:r>
                <a:rPr lang="zh-CN" altLang="en-US" sz="175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5"/>
                </a:rPr>
                <a:t>课程</a:t>
              </a:r>
              <a:r>
                <a:rPr lang="zh-CN" altLang="en-US" sz="175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咨询</a:t>
              </a:r>
              <a:r>
                <a:rPr lang="zh-CN" altLang="en-US" sz="175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6"/>
                </a:rPr>
                <a:t>阿媛老师</a:t>
              </a:r>
              <a:r>
                <a:rPr lang="zh-CN" altLang="en-US" sz="175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755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2807762965</a:t>
              </a:r>
              <a:endParaRPr lang="en-US" altLang="zh-CN" sz="1755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40677" y="5359337"/>
            <a:ext cx="9098280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9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39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75101" y="1627705"/>
            <a:ext cx="8184227" cy="3786616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969895" y="4717518"/>
            <a:ext cx="5941827" cy="29146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00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00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97051" y="5954987"/>
            <a:ext cx="3343476" cy="469900"/>
            <a:chOff x="1139058" y="5549903"/>
            <a:chExt cx="3431406" cy="482258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08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08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08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0821" y="5549903"/>
              <a:ext cx="3179643" cy="482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75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sz="175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sz="175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755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  <a:endParaRPr lang="en-US" altLang="zh-CN" sz="175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196153" y="6008198"/>
            <a:ext cx="3844404" cy="361950"/>
            <a:chOff x="4060522" y="5638470"/>
            <a:chExt cx="3945508" cy="371469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08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08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18795" tIns="59397" rIns="118795" bIns="59397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08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94776" cy="371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z="1755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z="1755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z="1755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4446780"/>
            <a:ext cx="11879580" cy="264529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323797" y="1037303"/>
            <a:ext cx="5160537" cy="4886747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5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5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5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5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5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5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5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5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5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5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253690" y="2221935"/>
            <a:ext cx="5294039" cy="144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26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26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51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51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0660" y="980262"/>
            <a:ext cx="3609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59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59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40658" y="1527551"/>
            <a:ext cx="1168720" cy="72775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19531" y="4562371"/>
            <a:ext cx="2195334" cy="1596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7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25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25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25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03991" y="4562371"/>
            <a:ext cx="2010167" cy="1596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7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25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609793" y="4562371"/>
            <a:ext cx="2267466" cy="1596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7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/>
              <a:t>前阿里</a:t>
            </a:r>
            <a:r>
              <a:rPr lang="en-US" altLang="zh-CN" sz="1025" dirty="0"/>
              <a:t>P7</a:t>
            </a:r>
            <a:r>
              <a:rPr lang="zh-CN" altLang="en-US" sz="1025" dirty="0"/>
              <a:t>移动架构师，曾就职于</a:t>
            </a:r>
            <a:r>
              <a:rPr lang="en-US" altLang="zh-CN" sz="1025" dirty="0"/>
              <a:t>Nubia</a:t>
            </a:r>
            <a:r>
              <a:rPr lang="zh-CN" altLang="en-US" sz="1025" dirty="0"/>
              <a:t>等一线互联网公司。有多年的项目研发经验，精通</a:t>
            </a:r>
            <a:r>
              <a:rPr lang="en-US" altLang="zh-CN" sz="1025" dirty="0"/>
              <a:t>Android </a:t>
            </a:r>
            <a:r>
              <a:rPr lang="zh-CN" altLang="en-US" sz="1025" dirty="0"/>
              <a:t>高级控件开发，性能优化，多种开源框架开发经验，热爱代码，对</a:t>
            </a:r>
            <a:r>
              <a:rPr lang="en-US" altLang="zh-CN" sz="1025" dirty="0"/>
              <a:t>Android</a:t>
            </a:r>
            <a:r>
              <a:rPr lang="zh-CN" altLang="en-US" sz="1025" dirty="0"/>
              <a:t>情有独钟，讲课生动，有激情。</a:t>
            </a:r>
            <a:endParaRPr lang="zh-CN" altLang="en-US" sz="10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750740" y="4666817"/>
            <a:ext cx="2268275" cy="1596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7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7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2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2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2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13720" y="1859897"/>
            <a:ext cx="2583809" cy="2150699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38959" y="1887740"/>
            <a:ext cx="2546685" cy="205789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33494" y="1849997"/>
            <a:ext cx="2535548" cy="2121619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355923" y="1897020"/>
            <a:ext cx="2604227" cy="209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662934" y="2080745"/>
            <a:ext cx="3320379" cy="6161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4979524" y="1025686"/>
            <a:ext cx="1920532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640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640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080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080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165438" y="4005027"/>
            <a:ext cx="1965044" cy="2462882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425102" y="3298582"/>
            <a:ext cx="372684" cy="373656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18795" tIns="59397" rIns="118795" bIns="59397" numCol="1" anchor="t" anchorCtr="0" compatLnSpc="1"/>
          <a:lstStyle/>
          <a:p>
            <a:pPr defTabSz="1218565"/>
            <a:endParaRPr lang="zh-CN" altLang="en-US" sz="234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064590" y="3282354"/>
            <a:ext cx="278294" cy="399927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18795" tIns="59397" rIns="118795" bIns="59397" numCol="1" anchor="t" anchorCtr="0" compatLnSpc="1"/>
          <a:lstStyle/>
          <a:p>
            <a:pPr defTabSz="1218565"/>
            <a:endParaRPr lang="zh-CN" altLang="en-US" sz="234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33420" y="3294031"/>
            <a:ext cx="453448" cy="376574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18795" tIns="59397" rIns="118795" bIns="59397" numCol="1" anchor="t" anchorCtr="0" compatLnSpc="1"/>
          <a:lstStyle/>
          <a:p>
            <a:pPr defTabSz="1218565"/>
            <a:endParaRPr lang="zh-CN" altLang="en-US" sz="234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527343" y="3950451"/>
            <a:ext cx="1965044" cy="2462882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254304" y="3925570"/>
            <a:ext cx="1965044" cy="2462882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04175" y="4661462"/>
            <a:ext cx="2150640" cy="991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  <a:buClrTx/>
              <a:buSzTx/>
              <a:buFontTx/>
            </a:pPr>
            <a:r>
              <a:rPr lang="en-US" altLang="zh-CN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en-US" altLang="zh-CN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Atomic类原理分析</a:t>
            </a:r>
            <a:endParaRPr lang="en-US" altLang="zh-CN" sz="13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  <a:buClrTx/>
              <a:buSzTx/>
              <a:buFontTx/>
            </a:pPr>
            <a:r>
              <a:rPr lang="en-US" altLang="zh-CN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2.CAS机制流程分析</a:t>
            </a:r>
            <a:endParaRPr lang="en-US" altLang="zh-CN" sz="13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283331" y="4792644"/>
            <a:ext cx="1653540" cy="1591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一个非常简单的</a:t>
            </a:r>
            <a:r>
              <a:rPr lang="en-US" altLang="zh-CN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i++</a:t>
            </a:r>
            <a:endParaRPr lang="en-US" altLang="zh-CN" sz="13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r>
              <a:rPr lang="zh-CN" altLang="en-US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操作的坑</a:t>
            </a:r>
            <a:endParaRPr lang="zh-CN" altLang="en-US" sz="13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2. </a:t>
            </a:r>
            <a:r>
              <a:rPr lang="zh-CN" altLang="en-US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原因分析</a:t>
            </a:r>
            <a:endParaRPr lang="en-US" altLang="zh-CN" sz="13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558898" y="4121734"/>
            <a:ext cx="1289685" cy="330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56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手写</a:t>
            </a:r>
            <a:r>
              <a:rPr lang="en-US" altLang="zh-CN" sz="156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CAS</a:t>
            </a:r>
            <a:r>
              <a:rPr lang="zh-CN" altLang="en-US" sz="156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机制</a:t>
            </a:r>
            <a:endParaRPr lang="zh-CN" altLang="en-US" sz="156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935201" y="4083982"/>
            <a:ext cx="1289685" cy="330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56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CAS</a:t>
            </a:r>
            <a:r>
              <a:rPr lang="zh-CN" altLang="en-US" sz="156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机制分析</a:t>
            </a:r>
            <a:endParaRPr lang="zh-CN" altLang="en-US" sz="156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10251" y="4083982"/>
            <a:ext cx="1660994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sz="156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56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并发的坑</a:t>
            </a:r>
            <a:endParaRPr lang="zh-CN" altLang="en-US" sz="156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2449" y="3159742"/>
            <a:ext cx="2071696" cy="32537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55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301837" y="4661462"/>
            <a:ext cx="1917852" cy="39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CAS</a:t>
            </a:r>
            <a:r>
              <a:rPr lang="zh-CN" altLang="en-US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机制手写大实战</a:t>
            </a:r>
            <a:endParaRPr lang="zh-CN" altLang="en-US" sz="13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9748011" y="3283481"/>
            <a:ext cx="320138" cy="406738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18795" tIns="59397" rIns="118795" bIns="59397" numCol="1" anchor="t" anchorCtr="0" compatLnSpc="1"/>
          <a:lstStyle/>
          <a:p>
            <a:pPr defTabSz="1218565"/>
            <a:endParaRPr lang="zh-CN" altLang="en-US" sz="234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8955874" y="3959855"/>
            <a:ext cx="1965044" cy="2462882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34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269309" y="4667025"/>
            <a:ext cx="1338580" cy="691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450921" y="4089545"/>
            <a:ext cx="975360" cy="330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56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56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6612" y="156726"/>
            <a:ext cx="497429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并发编程常见的面试</a:t>
            </a:r>
            <a:endParaRPr lang="zh-CN" altLang="en-US"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40697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PA_组合 47"/>
          <p:cNvGrpSpPr/>
          <p:nvPr>
            <p:custDataLst>
              <p:tags r:id="rId3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5" name="Shape 4123"/>
          <p:cNvSpPr/>
          <p:nvPr/>
        </p:nvSpPr>
        <p:spPr>
          <a:xfrm>
            <a:off x="3648112" y="5057363"/>
            <a:ext cx="501930" cy="40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30" y="0"/>
                </a:lnTo>
                <a:lnTo>
                  <a:pt x="1230" y="19603"/>
                </a:lnTo>
                <a:lnTo>
                  <a:pt x="21600" y="19603"/>
                </a:lnTo>
                <a:lnTo>
                  <a:pt x="21600" y="21600"/>
                </a:lnTo>
                <a:close/>
                <a:moveTo>
                  <a:pt x="6835" y="17970"/>
                </a:moveTo>
                <a:lnTo>
                  <a:pt x="3965" y="17970"/>
                </a:lnTo>
                <a:lnTo>
                  <a:pt x="3965" y="10891"/>
                </a:lnTo>
                <a:lnTo>
                  <a:pt x="6835" y="10891"/>
                </a:lnTo>
                <a:lnTo>
                  <a:pt x="6835" y="17970"/>
                </a:lnTo>
                <a:close/>
                <a:moveTo>
                  <a:pt x="10663" y="17970"/>
                </a:moveTo>
                <a:lnTo>
                  <a:pt x="8066" y="17970"/>
                </a:lnTo>
                <a:lnTo>
                  <a:pt x="8066" y="3449"/>
                </a:lnTo>
                <a:lnTo>
                  <a:pt x="10663" y="3449"/>
                </a:lnTo>
                <a:lnTo>
                  <a:pt x="10663" y="17970"/>
                </a:lnTo>
                <a:close/>
                <a:moveTo>
                  <a:pt x="14901" y="17970"/>
                </a:moveTo>
                <a:lnTo>
                  <a:pt x="12167" y="17970"/>
                </a:lnTo>
                <a:lnTo>
                  <a:pt x="12167" y="7079"/>
                </a:lnTo>
                <a:lnTo>
                  <a:pt x="14901" y="7079"/>
                </a:lnTo>
                <a:lnTo>
                  <a:pt x="14901" y="17970"/>
                </a:lnTo>
                <a:close/>
                <a:moveTo>
                  <a:pt x="19003" y="17970"/>
                </a:moveTo>
                <a:lnTo>
                  <a:pt x="16268" y="17970"/>
                </a:lnTo>
                <a:lnTo>
                  <a:pt x="16268" y="1997"/>
                </a:lnTo>
                <a:lnTo>
                  <a:pt x="19003" y="1997"/>
                </a:lnTo>
                <a:lnTo>
                  <a:pt x="19003" y="179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6" name="Shape 4207"/>
          <p:cNvSpPr/>
          <p:nvPr/>
        </p:nvSpPr>
        <p:spPr>
          <a:xfrm>
            <a:off x="5388228" y="6821915"/>
            <a:ext cx="475385" cy="490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3"/>
                  <a:pt x="16763" y="21600"/>
                  <a:pt x="10800" y="21600"/>
                </a:cubicBezTo>
                <a:cubicBezTo>
                  <a:pt x="4837" y="21600"/>
                  <a:pt x="0" y="16763"/>
                  <a:pt x="0" y="10800"/>
                </a:cubicBezTo>
                <a:cubicBezTo>
                  <a:pt x="0" y="4837"/>
                  <a:pt x="4837" y="0"/>
                  <a:pt x="10800" y="0"/>
                </a:cubicBezTo>
                <a:cubicBezTo>
                  <a:pt x="16763" y="0"/>
                  <a:pt x="21600" y="4837"/>
                  <a:pt x="21600" y="10800"/>
                </a:cubicBezTo>
                <a:close/>
                <a:moveTo>
                  <a:pt x="14344" y="7594"/>
                </a:moveTo>
                <a:cubicBezTo>
                  <a:pt x="14400" y="7594"/>
                  <a:pt x="14456" y="7312"/>
                  <a:pt x="14513" y="7256"/>
                </a:cubicBezTo>
                <a:cubicBezTo>
                  <a:pt x="14625" y="7144"/>
                  <a:pt x="14737" y="7087"/>
                  <a:pt x="14850" y="7031"/>
                </a:cubicBezTo>
                <a:cubicBezTo>
                  <a:pt x="15075" y="6975"/>
                  <a:pt x="15300" y="6919"/>
                  <a:pt x="15581" y="6863"/>
                </a:cubicBezTo>
                <a:cubicBezTo>
                  <a:pt x="15806" y="6806"/>
                  <a:pt x="16087" y="6806"/>
                  <a:pt x="16256" y="7031"/>
                </a:cubicBezTo>
                <a:cubicBezTo>
                  <a:pt x="16256" y="6975"/>
                  <a:pt x="16594" y="6694"/>
                  <a:pt x="16594" y="6694"/>
                </a:cubicBezTo>
                <a:cubicBezTo>
                  <a:pt x="16763" y="6637"/>
                  <a:pt x="16931" y="6637"/>
                  <a:pt x="17044" y="6525"/>
                </a:cubicBezTo>
                <a:cubicBezTo>
                  <a:pt x="17044" y="6469"/>
                  <a:pt x="17044" y="6187"/>
                  <a:pt x="17044" y="6187"/>
                </a:cubicBezTo>
                <a:cubicBezTo>
                  <a:pt x="16819" y="6244"/>
                  <a:pt x="16763" y="6019"/>
                  <a:pt x="16706" y="5794"/>
                </a:cubicBezTo>
                <a:cubicBezTo>
                  <a:pt x="16706" y="5850"/>
                  <a:pt x="16706" y="5850"/>
                  <a:pt x="16650" y="5906"/>
                </a:cubicBezTo>
                <a:cubicBezTo>
                  <a:pt x="16650" y="5737"/>
                  <a:pt x="16369" y="5850"/>
                  <a:pt x="16313" y="5850"/>
                </a:cubicBezTo>
                <a:cubicBezTo>
                  <a:pt x="15975" y="5737"/>
                  <a:pt x="16031" y="5512"/>
                  <a:pt x="15919" y="5287"/>
                </a:cubicBezTo>
                <a:cubicBezTo>
                  <a:pt x="15862" y="5175"/>
                  <a:pt x="15694" y="5119"/>
                  <a:pt x="15638" y="5006"/>
                </a:cubicBezTo>
                <a:cubicBezTo>
                  <a:pt x="15581" y="4894"/>
                  <a:pt x="15581" y="4725"/>
                  <a:pt x="15412" y="4725"/>
                </a:cubicBezTo>
                <a:cubicBezTo>
                  <a:pt x="15356" y="4725"/>
                  <a:pt x="15188" y="5006"/>
                  <a:pt x="15188" y="5006"/>
                </a:cubicBezTo>
                <a:cubicBezTo>
                  <a:pt x="15019" y="4950"/>
                  <a:pt x="14962" y="5006"/>
                  <a:pt x="14906" y="5062"/>
                </a:cubicBezTo>
                <a:cubicBezTo>
                  <a:pt x="14794" y="5119"/>
                  <a:pt x="14737" y="5119"/>
                  <a:pt x="14625" y="5175"/>
                </a:cubicBezTo>
                <a:cubicBezTo>
                  <a:pt x="14906" y="5062"/>
                  <a:pt x="14513" y="4950"/>
                  <a:pt x="14400" y="4950"/>
                </a:cubicBezTo>
                <a:cubicBezTo>
                  <a:pt x="14625" y="4894"/>
                  <a:pt x="14513" y="4669"/>
                  <a:pt x="14400" y="4612"/>
                </a:cubicBezTo>
                <a:cubicBezTo>
                  <a:pt x="14400" y="4612"/>
                  <a:pt x="14456" y="4612"/>
                  <a:pt x="14456" y="4612"/>
                </a:cubicBezTo>
                <a:cubicBezTo>
                  <a:pt x="14456" y="4444"/>
                  <a:pt x="14063" y="4331"/>
                  <a:pt x="13894" y="4275"/>
                </a:cubicBezTo>
                <a:cubicBezTo>
                  <a:pt x="13781" y="4162"/>
                  <a:pt x="13106" y="4050"/>
                  <a:pt x="12994" y="4106"/>
                </a:cubicBezTo>
                <a:cubicBezTo>
                  <a:pt x="12825" y="4219"/>
                  <a:pt x="12994" y="4500"/>
                  <a:pt x="12994" y="4669"/>
                </a:cubicBezTo>
                <a:cubicBezTo>
                  <a:pt x="13050" y="4837"/>
                  <a:pt x="12825" y="4837"/>
                  <a:pt x="12825" y="5006"/>
                </a:cubicBezTo>
                <a:cubicBezTo>
                  <a:pt x="12825" y="5231"/>
                  <a:pt x="13275" y="5175"/>
                  <a:pt x="13162" y="5512"/>
                </a:cubicBezTo>
                <a:cubicBezTo>
                  <a:pt x="13106" y="5737"/>
                  <a:pt x="12825" y="5737"/>
                  <a:pt x="12712" y="5906"/>
                </a:cubicBezTo>
                <a:cubicBezTo>
                  <a:pt x="12600" y="6075"/>
                  <a:pt x="12769" y="6300"/>
                  <a:pt x="12881" y="6412"/>
                </a:cubicBezTo>
                <a:cubicBezTo>
                  <a:pt x="12994" y="6469"/>
                  <a:pt x="12656" y="6637"/>
                  <a:pt x="12600" y="6637"/>
                </a:cubicBezTo>
                <a:cubicBezTo>
                  <a:pt x="12375" y="6750"/>
                  <a:pt x="12206" y="6412"/>
                  <a:pt x="12150" y="6187"/>
                </a:cubicBezTo>
                <a:cubicBezTo>
                  <a:pt x="12094" y="6075"/>
                  <a:pt x="12094" y="5850"/>
                  <a:pt x="11925" y="5794"/>
                </a:cubicBezTo>
                <a:cubicBezTo>
                  <a:pt x="11812" y="5737"/>
                  <a:pt x="11588" y="5737"/>
                  <a:pt x="11531" y="5794"/>
                </a:cubicBezTo>
                <a:cubicBezTo>
                  <a:pt x="11419" y="5569"/>
                  <a:pt x="11137" y="5512"/>
                  <a:pt x="10912" y="5456"/>
                </a:cubicBezTo>
                <a:cubicBezTo>
                  <a:pt x="10631" y="5344"/>
                  <a:pt x="10406" y="5344"/>
                  <a:pt x="10125" y="5400"/>
                </a:cubicBezTo>
                <a:cubicBezTo>
                  <a:pt x="10181" y="5344"/>
                  <a:pt x="10069" y="4950"/>
                  <a:pt x="9844" y="5006"/>
                </a:cubicBezTo>
                <a:cubicBezTo>
                  <a:pt x="9900" y="4837"/>
                  <a:pt x="9900" y="4725"/>
                  <a:pt x="9900" y="4556"/>
                </a:cubicBezTo>
                <a:cubicBezTo>
                  <a:pt x="9956" y="4444"/>
                  <a:pt x="10012" y="4331"/>
                  <a:pt x="10069" y="4219"/>
                </a:cubicBezTo>
                <a:cubicBezTo>
                  <a:pt x="10125" y="4162"/>
                  <a:pt x="10406" y="3881"/>
                  <a:pt x="10294" y="3825"/>
                </a:cubicBezTo>
                <a:cubicBezTo>
                  <a:pt x="10575" y="3881"/>
                  <a:pt x="10856" y="3881"/>
                  <a:pt x="11025" y="3712"/>
                </a:cubicBezTo>
                <a:cubicBezTo>
                  <a:pt x="11137" y="3544"/>
                  <a:pt x="11194" y="3375"/>
                  <a:pt x="11362" y="3206"/>
                </a:cubicBezTo>
                <a:cubicBezTo>
                  <a:pt x="11531" y="2981"/>
                  <a:pt x="11756" y="3262"/>
                  <a:pt x="11925" y="3262"/>
                </a:cubicBezTo>
                <a:cubicBezTo>
                  <a:pt x="12206" y="3319"/>
                  <a:pt x="12206" y="2981"/>
                  <a:pt x="12037" y="2869"/>
                </a:cubicBezTo>
                <a:cubicBezTo>
                  <a:pt x="12263" y="2869"/>
                  <a:pt x="12094" y="2531"/>
                  <a:pt x="11981" y="2475"/>
                </a:cubicBezTo>
                <a:cubicBezTo>
                  <a:pt x="11869" y="2419"/>
                  <a:pt x="11362" y="2587"/>
                  <a:pt x="11644" y="2644"/>
                </a:cubicBezTo>
                <a:cubicBezTo>
                  <a:pt x="11588" y="2644"/>
                  <a:pt x="11250" y="3319"/>
                  <a:pt x="11025" y="2981"/>
                </a:cubicBezTo>
                <a:cubicBezTo>
                  <a:pt x="10969" y="2925"/>
                  <a:pt x="10969" y="2644"/>
                  <a:pt x="10856" y="2587"/>
                </a:cubicBezTo>
                <a:cubicBezTo>
                  <a:pt x="10687" y="2587"/>
                  <a:pt x="10631" y="2756"/>
                  <a:pt x="10575" y="2812"/>
                </a:cubicBezTo>
                <a:cubicBezTo>
                  <a:pt x="10687" y="2644"/>
                  <a:pt x="10181" y="2531"/>
                  <a:pt x="10125" y="2475"/>
                </a:cubicBezTo>
                <a:cubicBezTo>
                  <a:pt x="10294" y="2362"/>
                  <a:pt x="10125" y="2194"/>
                  <a:pt x="10012" y="2137"/>
                </a:cubicBezTo>
                <a:cubicBezTo>
                  <a:pt x="9900" y="2025"/>
                  <a:pt x="9506" y="1969"/>
                  <a:pt x="9450" y="2081"/>
                </a:cubicBezTo>
                <a:cubicBezTo>
                  <a:pt x="9169" y="2419"/>
                  <a:pt x="9731" y="2475"/>
                  <a:pt x="9844" y="2531"/>
                </a:cubicBezTo>
                <a:cubicBezTo>
                  <a:pt x="9900" y="2587"/>
                  <a:pt x="10069" y="2700"/>
                  <a:pt x="9956" y="2756"/>
                </a:cubicBezTo>
                <a:cubicBezTo>
                  <a:pt x="9900" y="2812"/>
                  <a:pt x="9619" y="2869"/>
                  <a:pt x="9619" y="2925"/>
                </a:cubicBezTo>
                <a:cubicBezTo>
                  <a:pt x="9506" y="3037"/>
                  <a:pt x="9675" y="3206"/>
                  <a:pt x="9562" y="3319"/>
                </a:cubicBezTo>
                <a:cubicBezTo>
                  <a:pt x="9450" y="3206"/>
                  <a:pt x="9450" y="2981"/>
                  <a:pt x="9338" y="2812"/>
                </a:cubicBezTo>
                <a:cubicBezTo>
                  <a:pt x="9450" y="2981"/>
                  <a:pt x="8831" y="2925"/>
                  <a:pt x="8831" y="2925"/>
                </a:cubicBezTo>
                <a:cubicBezTo>
                  <a:pt x="8662" y="2925"/>
                  <a:pt x="8325" y="3037"/>
                  <a:pt x="8156" y="2812"/>
                </a:cubicBezTo>
                <a:cubicBezTo>
                  <a:pt x="8100" y="2756"/>
                  <a:pt x="8100" y="2475"/>
                  <a:pt x="8212" y="2531"/>
                </a:cubicBezTo>
                <a:cubicBezTo>
                  <a:pt x="8100" y="2419"/>
                  <a:pt x="7988" y="2306"/>
                  <a:pt x="7931" y="2250"/>
                </a:cubicBezTo>
                <a:cubicBezTo>
                  <a:pt x="7425" y="2419"/>
                  <a:pt x="7031" y="2644"/>
                  <a:pt x="6581" y="2869"/>
                </a:cubicBezTo>
                <a:cubicBezTo>
                  <a:pt x="6637" y="2869"/>
                  <a:pt x="6694" y="2869"/>
                  <a:pt x="6750" y="2812"/>
                </a:cubicBezTo>
                <a:cubicBezTo>
                  <a:pt x="6863" y="2812"/>
                  <a:pt x="6975" y="2700"/>
                  <a:pt x="7087" y="2644"/>
                </a:cubicBezTo>
                <a:cubicBezTo>
                  <a:pt x="7200" y="2587"/>
                  <a:pt x="7537" y="2419"/>
                  <a:pt x="7650" y="2587"/>
                </a:cubicBezTo>
                <a:cubicBezTo>
                  <a:pt x="7706" y="2531"/>
                  <a:pt x="7706" y="2531"/>
                  <a:pt x="7762" y="2475"/>
                </a:cubicBezTo>
                <a:cubicBezTo>
                  <a:pt x="7819" y="2587"/>
                  <a:pt x="7931" y="2700"/>
                  <a:pt x="8044" y="2869"/>
                </a:cubicBezTo>
                <a:cubicBezTo>
                  <a:pt x="7931" y="2812"/>
                  <a:pt x="7706" y="2812"/>
                  <a:pt x="7594" y="2812"/>
                </a:cubicBezTo>
                <a:cubicBezTo>
                  <a:pt x="7481" y="2869"/>
                  <a:pt x="7312" y="2869"/>
                  <a:pt x="7312" y="2981"/>
                </a:cubicBezTo>
                <a:cubicBezTo>
                  <a:pt x="7312" y="3094"/>
                  <a:pt x="7369" y="3206"/>
                  <a:pt x="7369" y="3262"/>
                </a:cubicBezTo>
                <a:cubicBezTo>
                  <a:pt x="7200" y="3150"/>
                  <a:pt x="7031" y="2925"/>
                  <a:pt x="6806" y="2869"/>
                </a:cubicBezTo>
                <a:cubicBezTo>
                  <a:pt x="6694" y="2869"/>
                  <a:pt x="6581" y="2869"/>
                  <a:pt x="6469" y="2925"/>
                </a:cubicBezTo>
                <a:cubicBezTo>
                  <a:pt x="5119" y="3656"/>
                  <a:pt x="3994" y="4725"/>
                  <a:pt x="3150" y="6019"/>
                </a:cubicBezTo>
                <a:cubicBezTo>
                  <a:pt x="3206" y="6075"/>
                  <a:pt x="3262" y="6131"/>
                  <a:pt x="3319" y="6131"/>
                </a:cubicBezTo>
                <a:cubicBezTo>
                  <a:pt x="3487" y="6187"/>
                  <a:pt x="3319" y="6581"/>
                  <a:pt x="3600" y="6356"/>
                </a:cubicBezTo>
                <a:cubicBezTo>
                  <a:pt x="3712" y="6469"/>
                  <a:pt x="3712" y="6525"/>
                  <a:pt x="3656" y="6637"/>
                </a:cubicBezTo>
                <a:cubicBezTo>
                  <a:pt x="3656" y="6637"/>
                  <a:pt x="4219" y="6975"/>
                  <a:pt x="4275" y="7031"/>
                </a:cubicBezTo>
                <a:cubicBezTo>
                  <a:pt x="4387" y="7087"/>
                  <a:pt x="4500" y="7200"/>
                  <a:pt x="4556" y="7312"/>
                </a:cubicBezTo>
                <a:cubicBezTo>
                  <a:pt x="4612" y="7425"/>
                  <a:pt x="4500" y="7537"/>
                  <a:pt x="4444" y="7594"/>
                </a:cubicBezTo>
                <a:cubicBezTo>
                  <a:pt x="4387" y="7537"/>
                  <a:pt x="4219" y="7312"/>
                  <a:pt x="4162" y="7369"/>
                </a:cubicBezTo>
                <a:cubicBezTo>
                  <a:pt x="4106" y="7481"/>
                  <a:pt x="4162" y="7819"/>
                  <a:pt x="4331" y="7819"/>
                </a:cubicBezTo>
                <a:cubicBezTo>
                  <a:pt x="4106" y="7819"/>
                  <a:pt x="4219" y="8719"/>
                  <a:pt x="4162" y="8887"/>
                </a:cubicBezTo>
                <a:cubicBezTo>
                  <a:pt x="4162" y="8887"/>
                  <a:pt x="4162" y="8887"/>
                  <a:pt x="4162" y="8887"/>
                </a:cubicBezTo>
                <a:cubicBezTo>
                  <a:pt x="4106" y="9056"/>
                  <a:pt x="4275" y="9731"/>
                  <a:pt x="4556" y="9675"/>
                </a:cubicBezTo>
                <a:cubicBezTo>
                  <a:pt x="4387" y="9675"/>
                  <a:pt x="4894" y="10350"/>
                  <a:pt x="4950" y="10406"/>
                </a:cubicBezTo>
                <a:cubicBezTo>
                  <a:pt x="5119" y="10519"/>
                  <a:pt x="5344" y="10575"/>
                  <a:pt x="5456" y="10800"/>
                </a:cubicBezTo>
                <a:cubicBezTo>
                  <a:pt x="5625" y="10969"/>
                  <a:pt x="5625" y="11306"/>
                  <a:pt x="5794" y="11419"/>
                </a:cubicBezTo>
                <a:cubicBezTo>
                  <a:pt x="5737" y="11588"/>
                  <a:pt x="6075" y="11812"/>
                  <a:pt x="6075" y="12037"/>
                </a:cubicBezTo>
                <a:cubicBezTo>
                  <a:pt x="6075" y="12037"/>
                  <a:pt x="6019" y="12037"/>
                  <a:pt x="6019" y="12094"/>
                </a:cubicBezTo>
                <a:cubicBezTo>
                  <a:pt x="6075" y="12263"/>
                  <a:pt x="6356" y="12263"/>
                  <a:pt x="6469" y="12431"/>
                </a:cubicBezTo>
                <a:cubicBezTo>
                  <a:pt x="6525" y="12544"/>
                  <a:pt x="6469" y="12825"/>
                  <a:pt x="6637" y="12769"/>
                </a:cubicBezTo>
                <a:cubicBezTo>
                  <a:pt x="6637" y="12487"/>
                  <a:pt x="6469" y="12150"/>
                  <a:pt x="6300" y="11925"/>
                </a:cubicBezTo>
                <a:cubicBezTo>
                  <a:pt x="6187" y="11756"/>
                  <a:pt x="6131" y="11644"/>
                  <a:pt x="6075" y="11475"/>
                </a:cubicBezTo>
                <a:cubicBezTo>
                  <a:pt x="5962" y="11362"/>
                  <a:pt x="5962" y="11194"/>
                  <a:pt x="5906" y="11081"/>
                </a:cubicBezTo>
                <a:cubicBezTo>
                  <a:pt x="5962" y="11081"/>
                  <a:pt x="6300" y="11194"/>
                  <a:pt x="6244" y="11250"/>
                </a:cubicBezTo>
                <a:cubicBezTo>
                  <a:pt x="6131" y="11531"/>
                  <a:pt x="6694" y="12037"/>
                  <a:pt x="6863" y="12206"/>
                </a:cubicBezTo>
                <a:cubicBezTo>
                  <a:pt x="6919" y="12263"/>
                  <a:pt x="7200" y="12656"/>
                  <a:pt x="7031" y="12656"/>
                </a:cubicBezTo>
                <a:cubicBezTo>
                  <a:pt x="7256" y="12656"/>
                  <a:pt x="7481" y="12938"/>
                  <a:pt x="7594" y="13106"/>
                </a:cubicBezTo>
                <a:cubicBezTo>
                  <a:pt x="7706" y="13275"/>
                  <a:pt x="7650" y="13556"/>
                  <a:pt x="7762" y="13781"/>
                </a:cubicBezTo>
                <a:cubicBezTo>
                  <a:pt x="7819" y="14063"/>
                  <a:pt x="8212" y="14175"/>
                  <a:pt x="8437" y="14344"/>
                </a:cubicBezTo>
                <a:cubicBezTo>
                  <a:pt x="8662" y="14400"/>
                  <a:pt x="8831" y="14569"/>
                  <a:pt x="9000" y="14625"/>
                </a:cubicBezTo>
                <a:cubicBezTo>
                  <a:pt x="9338" y="14737"/>
                  <a:pt x="9394" y="14625"/>
                  <a:pt x="9619" y="14625"/>
                </a:cubicBezTo>
                <a:cubicBezTo>
                  <a:pt x="10012" y="14569"/>
                  <a:pt x="10069" y="14962"/>
                  <a:pt x="10350" y="15131"/>
                </a:cubicBezTo>
                <a:cubicBezTo>
                  <a:pt x="10519" y="15188"/>
                  <a:pt x="10912" y="15356"/>
                  <a:pt x="11137" y="15244"/>
                </a:cubicBezTo>
                <a:cubicBezTo>
                  <a:pt x="11025" y="15300"/>
                  <a:pt x="11419" y="15862"/>
                  <a:pt x="11475" y="15919"/>
                </a:cubicBezTo>
                <a:cubicBezTo>
                  <a:pt x="11588" y="16087"/>
                  <a:pt x="11812" y="16144"/>
                  <a:pt x="11981" y="16313"/>
                </a:cubicBezTo>
                <a:cubicBezTo>
                  <a:pt x="11981" y="16313"/>
                  <a:pt x="12037" y="16256"/>
                  <a:pt x="12037" y="16200"/>
                </a:cubicBezTo>
                <a:cubicBezTo>
                  <a:pt x="11981" y="16369"/>
                  <a:pt x="12263" y="16650"/>
                  <a:pt x="12431" y="16650"/>
                </a:cubicBezTo>
                <a:cubicBezTo>
                  <a:pt x="12544" y="16594"/>
                  <a:pt x="12600" y="16313"/>
                  <a:pt x="12600" y="16200"/>
                </a:cubicBezTo>
                <a:cubicBezTo>
                  <a:pt x="12319" y="16313"/>
                  <a:pt x="12094" y="16200"/>
                  <a:pt x="11925" y="15919"/>
                </a:cubicBezTo>
                <a:cubicBezTo>
                  <a:pt x="11869" y="15862"/>
                  <a:pt x="11644" y="15469"/>
                  <a:pt x="11869" y="15469"/>
                </a:cubicBezTo>
                <a:cubicBezTo>
                  <a:pt x="12150" y="15469"/>
                  <a:pt x="11925" y="15244"/>
                  <a:pt x="11925" y="15075"/>
                </a:cubicBezTo>
                <a:cubicBezTo>
                  <a:pt x="11869" y="14850"/>
                  <a:pt x="11700" y="14737"/>
                  <a:pt x="11588" y="14569"/>
                </a:cubicBezTo>
                <a:cubicBezTo>
                  <a:pt x="11531" y="14737"/>
                  <a:pt x="11250" y="14681"/>
                  <a:pt x="11137" y="14569"/>
                </a:cubicBezTo>
                <a:cubicBezTo>
                  <a:pt x="11137" y="14569"/>
                  <a:pt x="11081" y="14681"/>
                  <a:pt x="11081" y="14737"/>
                </a:cubicBezTo>
                <a:cubicBezTo>
                  <a:pt x="11025" y="14737"/>
                  <a:pt x="10969" y="14737"/>
                  <a:pt x="10912" y="14681"/>
                </a:cubicBezTo>
                <a:cubicBezTo>
                  <a:pt x="10912" y="14513"/>
                  <a:pt x="10912" y="14344"/>
                  <a:pt x="10969" y="14119"/>
                </a:cubicBezTo>
                <a:cubicBezTo>
                  <a:pt x="11025" y="13894"/>
                  <a:pt x="11531" y="13388"/>
                  <a:pt x="10912" y="13444"/>
                </a:cubicBezTo>
                <a:cubicBezTo>
                  <a:pt x="10687" y="13444"/>
                  <a:pt x="10575" y="13500"/>
                  <a:pt x="10519" y="13725"/>
                </a:cubicBezTo>
                <a:cubicBezTo>
                  <a:pt x="10463" y="13894"/>
                  <a:pt x="10463" y="14006"/>
                  <a:pt x="10294" y="14119"/>
                </a:cubicBezTo>
                <a:cubicBezTo>
                  <a:pt x="10181" y="14175"/>
                  <a:pt x="9731" y="14119"/>
                  <a:pt x="9619" y="14063"/>
                </a:cubicBezTo>
                <a:cubicBezTo>
                  <a:pt x="9338" y="13894"/>
                  <a:pt x="9169" y="13444"/>
                  <a:pt x="9169" y="13162"/>
                </a:cubicBezTo>
                <a:cubicBezTo>
                  <a:pt x="9169" y="12769"/>
                  <a:pt x="9338" y="12431"/>
                  <a:pt x="9169" y="12094"/>
                </a:cubicBezTo>
                <a:cubicBezTo>
                  <a:pt x="9225" y="11981"/>
                  <a:pt x="9338" y="11869"/>
                  <a:pt x="9450" y="11812"/>
                </a:cubicBezTo>
                <a:cubicBezTo>
                  <a:pt x="9506" y="11756"/>
                  <a:pt x="9619" y="11812"/>
                  <a:pt x="9675" y="11644"/>
                </a:cubicBezTo>
                <a:cubicBezTo>
                  <a:pt x="9619" y="11644"/>
                  <a:pt x="9562" y="11588"/>
                  <a:pt x="9562" y="11588"/>
                </a:cubicBezTo>
                <a:cubicBezTo>
                  <a:pt x="9731" y="11700"/>
                  <a:pt x="10125" y="11419"/>
                  <a:pt x="10350" y="11588"/>
                </a:cubicBezTo>
                <a:cubicBezTo>
                  <a:pt x="10463" y="11644"/>
                  <a:pt x="10575" y="11700"/>
                  <a:pt x="10631" y="11531"/>
                </a:cubicBezTo>
                <a:cubicBezTo>
                  <a:pt x="10631" y="11531"/>
                  <a:pt x="10519" y="11362"/>
                  <a:pt x="10575" y="11250"/>
                </a:cubicBezTo>
                <a:cubicBezTo>
                  <a:pt x="10631" y="11475"/>
                  <a:pt x="10800" y="11531"/>
                  <a:pt x="11025" y="11362"/>
                </a:cubicBezTo>
                <a:cubicBezTo>
                  <a:pt x="11081" y="11419"/>
                  <a:pt x="11306" y="11419"/>
                  <a:pt x="11475" y="11475"/>
                </a:cubicBezTo>
                <a:cubicBezTo>
                  <a:pt x="11644" y="11588"/>
                  <a:pt x="11644" y="11756"/>
                  <a:pt x="11869" y="11531"/>
                </a:cubicBezTo>
                <a:cubicBezTo>
                  <a:pt x="11981" y="11700"/>
                  <a:pt x="11981" y="11700"/>
                  <a:pt x="12037" y="11869"/>
                </a:cubicBezTo>
                <a:cubicBezTo>
                  <a:pt x="12037" y="12037"/>
                  <a:pt x="12150" y="12431"/>
                  <a:pt x="12263" y="12487"/>
                </a:cubicBezTo>
                <a:cubicBezTo>
                  <a:pt x="12600" y="12656"/>
                  <a:pt x="12487" y="12206"/>
                  <a:pt x="12487" y="12037"/>
                </a:cubicBezTo>
                <a:cubicBezTo>
                  <a:pt x="12487" y="11981"/>
                  <a:pt x="12487" y="11531"/>
                  <a:pt x="12431" y="11531"/>
                </a:cubicBezTo>
                <a:cubicBezTo>
                  <a:pt x="11981" y="11419"/>
                  <a:pt x="12150" y="11081"/>
                  <a:pt x="12431" y="10856"/>
                </a:cubicBezTo>
                <a:cubicBezTo>
                  <a:pt x="12487" y="10800"/>
                  <a:pt x="12769" y="10687"/>
                  <a:pt x="12938" y="10575"/>
                </a:cubicBezTo>
                <a:cubicBezTo>
                  <a:pt x="13050" y="10463"/>
                  <a:pt x="13219" y="10294"/>
                  <a:pt x="13162" y="10069"/>
                </a:cubicBezTo>
                <a:cubicBezTo>
                  <a:pt x="13219" y="10069"/>
                  <a:pt x="13275" y="10012"/>
                  <a:pt x="13275" y="9956"/>
                </a:cubicBezTo>
                <a:cubicBezTo>
                  <a:pt x="13275" y="9956"/>
                  <a:pt x="13106" y="9787"/>
                  <a:pt x="13050" y="9844"/>
                </a:cubicBezTo>
                <a:cubicBezTo>
                  <a:pt x="13162" y="9787"/>
                  <a:pt x="13162" y="9675"/>
                  <a:pt x="13106" y="9619"/>
                </a:cubicBezTo>
                <a:cubicBezTo>
                  <a:pt x="13219" y="9506"/>
                  <a:pt x="13162" y="9338"/>
                  <a:pt x="13275" y="9281"/>
                </a:cubicBezTo>
                <a:cubicBezTo>
                  <a:pt x="13444" y="9506"/>
                  <a:pt x="13781" y="9281"/>
                  <a:pt x="13612" y="9113"/>
                </a:cubicBezTo>
                <a:cubicBezTo>
                  <a:pt x="13725" y="8887"/>
                  <a:pt x="14063" y="9000"/>
                  <a:pt x="14175" y="8831"/>
                </a:cubicBezTo>
                <a:cubicBezTo>
                  <a:pt x="14344" y="8887"/>
                  <a:pt x="14231" y="8606"/>
                  <a:pt x="14344" y="8437"/>
                </a:cubicBezTo>
                <a:cubicBezTo>
                  <a:pt x="14400" y="8325"/>
                  <a:pt x="14569" y="8325"/>
                  <a:pt x="14737" y="8269"/>
                </a:cubicBezTo>
                <a:cubicBezTo>
                  <a:pt x="14737" y="8269"/>
                  <a:pt x="15075" y="8044"/>
                  <a:pt x="14962" y="8044"/>
                </a:cubicBezTo>
                <a:cubicBezTo>
                  <a:pt x="15188" y="8100"/>
                  <a:pt x="15694" y="7819"/>
                  <a:pt x="15300" y="7594"/>
                </a:cubicBezTo>
                <a:cubicBezTo>
                  <a:pt x="15356" y="7481"/>
                  <a:pt x="15188" y="7425"/>
                  <a:pt x="15075" y="7425"/>
                </a:cubicBezTo>
                <a:cubicBezTo>
                  <a:pt x="15131" y="7369"/>
                  <a:pt x="15300" y="7425"/>
                  <a:pt x="15356" y="7369"/>
                </a:cubicBezTo>
                <a:cubicBezTo>
                  <a:pt x="15525" y="7256"/>
                  <a:pt x="15412" y="7200"/>
                  <a:pt x="15244" y="7144"/>
                </a:cubicBezTo>
                <a:cubicBezTo>
                  <a:pt x="15075" y="7087"/>
                  <a:pt x="14794" y="7200"/>
                  <a:pt x="14681" y="7312"/>
                </a:cubicBezTo>
                <a:cubicBezTo>
                  <a:pt x="14569" y="7425"/>
                  <a:pt x="14456" y="7537"/>
                  <a:pt x="14344" y="7594"/>
                </a:cubicBezTo>
                <a:close/>
                <a:moveTo>
                  <a:pt x="17325" y="16987"/>
                </a:moveTo>
                <a:cubicBezTo>
                  <a:pt x="17212" y="16931"/>
                  <a:pt x="17044" y="16931"/>
                  <a:pt x="16931" y="16875"/>
                </a:cubicBezTo>
                <a:cubicBezTo>
                  <a:pt x="16819" y="16875"/>
                  <a:pt x="16763" y="16819"/>
                  <a:pt x="16594" y="16763"/>
                </a:cubicBezTo>
                <a:cubicBezTo>
                  <a:pt x="16650" y="16481"/>
                  <a:pt x="16313" y="16425"/>
                  <a:pt x="16144" y="16256"/>
                </a:cubicBezTo>
                <a:cubicBezTo>
                  <a:pt x="15975" y="16144"/>
                  <a:pt x="15862" y="15975"/>
                  <a:pt x="15581" y="16031"/>
                </a:cubicBezTo>
                <a:cubicBezTo>
                  <a:pt x="15525" y="16031"/>
                  <a:pt x="15244" y="16144"/>
                  <a:pt x="15300" y="16200"/>
                </a:cubicBezTo>
                <a:cubicBezTo>
                  <a:pt x="15131" y="16031"/>
                  <a:pt x="15075" y="15975"/>
                  <a:pt x="14794" y="15862"/>
                </a:cubicBezTo>
                <a:cubicBezTo>
                  <a:pt x="14569" y="15806"/>
                  <a:pt x="14456" y="15525"/>
                  <a:pt x="14231" y="15806"/>
                </a:cubicBezTo>
                <a:cubicBezTo>
                  <a:pt x="14119" y="15919"/>
                  <a:pt x="14175" y="16087"/>
                  <a:pt x="14119" y="16200"/>
                </a:cubicBezTo>
                <a:cubicBezTo>
                  <a:pt x="13894" y="16031"/>
                  <a:pt x="14287" y="15862"/>
                  <a:pt x="14119" y="15694"/>
                </a:cubicBezTo>
                <a:cubicBezTo>
                  <a:pt x="13950" y="15469"/>
                  <a:pt x="13669" y="15806"/>
                  <a:pt x="13500" y="15862"/>
                </a:cubicBezTo>
                <a:cubicBezTo>
                  <a:pt x="13444" y="15975"/>
                  <a:pt x="13331" y="15975"/>
                  <a:pt x="13275" y="16087"/>
                </a:cubicBezTo>
                <a:cubicBezTo>
                  <a:pt x="13219" y="16144"/>
                  <a:pt x="13162" y="16313"/>
                  <a:pt x="13106" y="16369"/>
                </a:cubicBezTo>
                <a:cubicBezTo>
                  <a:pt x="13106" y="16256"/>
                  <a:pt x="12825" y="16313"/>
                  <a:pt x="12825" y="16200"/>
                </a:cubicBezTo>
                <a:cubicBezTo>
                  <a:pt x="12881" y="16537"/>
                  <a:pt x="12881" y="16931"/>
                  <a:pt x="12938" y="17269"/>
                </a:cubicBezTo>
                <a:cubicBezTo>
                  <a:pt x="12994" y="17438"/>
                  <a:pt x="12938" y="17775"/>
                  <a:pt x="12769" y="17944"/>
                </a:cubicBezTo>
                <a:cubicBezTo>
                  <a:pt x="12600" y="18056"/>
                  <a:pt x="12431" y="18225"/>
                  <a:pt x="12375" y="18506"/>
                </a:cubicBezTo>
                <a:cubicBezTo>
                  <a:pt x="12375" y="18675"/>
                  <a:pt x="12375" y="18787"/>
                  <a:pt x="12544" y="18844"/>
                </a:cubicBezTo>
                <a:cubicBezTo>
                  <a:pt x="12544" y="19069"/>
                  <a:pt x="12319" y="19237"/>
                  <a:pt x="12319" y="19462"/>
                </a:cubicBezTo>
                <a:cubicBezTo>
                  <a:pt x="12319" y="19462"/>
                  <a:pt x="12375" y="19575"/>
                  <a:pt x="12375" y="19688"/>
                </a:cubicBezTo>
                <a:cubicBezTo>
                  <a:pt x="14287" y="19350"/>
                  <a:pt x="16031" y="18394"/>
                  <a:pt x="17325" y="1698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pPr>
            <a:endParaRPr>
              <a:latin typeface="+mn-ea"/>
              <a:ea typeface="+mn-ea"/>
            </a:endParaRPr>
          </a:p>
        </p:txBody>
      </p:sp>
      <p:sp>
        <p:nvSpPr>
          <p:cNvPr id="22" name="矩形 2"/>
          <p:cNvSpPr/>
          <p:nvPr/>
        </p:nvSpPr>
        <p:spPr>
          <a:xfrm>
            <a:off x="177215" y="1200461"/>
            <a:ext cx="10283951" cy="642620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lstStyle/>
          <a:p>
            <a:pPr marL="337185" lvl="1" indent="-337185">
              <a:lnSpc>
                <a:spcPct val="150000"/>
              </a:lnSpc>
              <a:buClr>
                <a:srgbClr val="FFC000"/>
              </a:buClr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大家面试时有没有被问过并发编程相关的知识？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4417" y="3180998"/>
            <a:ext cx="1430381" cy="70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"/>
          <p:cNvSpPr/>
          <p:nvPr/>
        </p:nvSpPr>
        <p:spPr>
          <a:xfrm>
            <a:off x="236268" y="2032914"/>
            <a:ext cx="10283951" cy="1750695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lstStyle/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原子性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CAS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机制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锁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5" grpId="0" bldLvl="0" animBg="1" advAuto="0"/>
      <p:bldP spid="76" grpId="0" bldLvl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5243" y="164346"/>
            <a:ext cx="497429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并发编程中常见的坑</a:t>
            </a:r>
            <a:endParaRPr lang="zh-CN" altLang="en-US"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40697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PA_组合 47"/>
          <p:cNvGrpSpPr/>
          <p:nvPr>
            <p:custDataLst>
              <p:tags r:id="rId3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146" name="Rectangle 2"/>
          <p:cNvSpPr/>
          <p:nvPr/>
        </p:nvSpPr>
        <p:spPr>
          <a:xfrm>
            <a:off x="3098" y="-13903"/>
            <a:ext cx="696116" cy="916175"/>
          </a:xfrm>
          <a:prstGeom prst="rect">
            <a:avLst/>
          </a:prstGeom>
          <a:solidFill>
            <a:srgbClr val="7CCEF1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7" name="Rectangle 3"/>
          <p:cNvSpPr/>
          <p:nvPr/>
        </p:nvSpPr>
        <p:spPr>
          <a:xfrm>
            <a:off x="725509" y="-13903"/>
            <a:ext cx="74252" cy="91617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2785" y="7180"/>
            <a:ext cx="796666" cy="627380"/>
          </a:xfrm>
          <a:prstGeom prst="rect">
            <a:avLst/>
          </a:prstGeom>
          <a:noFill/>
          <a:ln w="9525">
            <a:noFill/>
          </a:ln>
        </p:spPr>
        <p:txBody>
          <a:bodyPr lIns="89942" tIns="44970" rIns="89942" bIns="4497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500" b="1" dirty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0</a:t>
            </a:r>
            <a:r>
              <a:rPr lang="en-US" altLang="zh-CN" sz="3500" b="1" dirty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1</a:t>
            </a:r>
            <a:endParaRPr lang="zh-CN" altLang="en-US" sz="3500" b="1" dirty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75" name="Shape 4123"/>
          <p:cNvSpPr/>
          <p:nvPr/>
        </p:nvSpPr>
        <p:spPr>
          <a:xfrm>
            <a:off x="3648112" y="5057363"/>
            <a:ext cx="501930" cy="40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30" y="0"/>
                </a:lnTo>
                <a:lnTo>
                  <a:pt x="1230" y="19603"/>
                </a:lnTo>
                <a:lnTo>
                  <a:pt x="21600" y="19603"/>
                </a:lnTo>
                <a:lnTo>
                  <a:pt x="21600" y="21600"/>
                </a:lnTo>
                <a:close/>
                <a:moveTo>
                  <a:pt x="6835" y="17970"/>
                </a:moveTo>
                <a:lnTo>
                  <a:pt x="3965" y="17970"/>
                </a:lnTo>
                <a:lnTo>
                  <a:pt x="3965" y="10891"/>
                </a:lnTo>
                <a:lnTo>
                  <a:pt x="6835" y="10891"/>
                </a:lnTo>
                <a:lnTo>
                  <a:pt x="6835" y="17970"/>
                </a:lnTo>
                <a:close/>
                <a:moveTo>
                  <a:pt x="10663" y="17970"/>
                </a:moveTo>
                <a:lnTo>
                  <a:pt x="8066" y="17970"/>
                </a:lnTo>
                <a:lnTo>
                  <a:pt x="8066" y="3449"/>
                </a:lnTo>
                <a:lnTo>
                  <a:pt x="10663" y="3449"/>
                </a:lnTo>
                <a:lnTo>
                  <a:pt x="10663" y="17970"/>
                </a:lnTo>
                <a:close/>
                <a:moveTo>
                  <a:pt x="14901" y="17970"/>
                </a:moveTo>
                <a:lnTo>
                  <a:pt x="12167" y="17970"/>
                </a:lnTo>
                <a:lnTo>
                  <a:pt x="12167" y="7079"/>
                </a:lnTo>
                <a:lnTo>
                  <a:pt x="14901" y="7079"/>
                </a:lnTo>
                <a:lnTo>
                  <a:pt x="14901" y="17970"/>
                </a:lnTo>
                <a:close/>
                <a:moveTo>
                  <a:pt x="19003" y="17970"/>
                </a:moveTo>
                <a:lnTo>
                  <a:pt x="16268" y="17970"/>
                </a:lnTo>
                <a:lnTo>
                  <a:pt x="16268" y="1997"/>
                </a:lnTo>
                <a:lnTo>
                  <a:pt x="19003" y="1997"/>
                </a:lnTo>
                <a:lnTo>
                  <a:pt x="19003" y="179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6" name="Shape 4207"/>
          <p:cNvSpPr/>
          <p:nvPr/>
        </p:nvSpPr>
        <p:spPr>
          <a:xfrm>
            <a:off x="5388228" y="6821915"/>
            <a:ext cx="475385" cy="490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3"/>
                  <a:pt x="16763" y="21600"/>
                  <a:pt x="10800" y="21600"/>
                </a:cubicBezTo>
                <a:cubicBezTo>
                  <a:pt x="4837" y="21600"/>
                  <a:pt x="0" y="16763"/>
                  <a:pt x="0" y="10800"/>
                </a:cubicBezTo>
                <a:cubicBezTo>
                  <a:pt x="0" y="4837"/>
                  <a:pt x="4837" y="0"/>
                  <a:pt x="10800" y="0"/>
                </a:cubicBezTo>
                <a:cubicBezTo>
                  <a:pt x="16763" y="0"/>
                  <a:pt x="21600" y="4837"/>
                  <a:pt x="21600" y="10800"/>
                </a:cubicBezTo>
                <a:close/>
                <a:moveTo>
                  <a:pt x="14344" y="7594"/>
                </a:moveTo>
                <a:cubicBezTo>
                  <a:pt x="14400" y="7594"/>
                  <a:pt x="14456" y="7312"/>
                  <a:pt x="14513" y="7256"/>
                </a:cubicBezTo>
                <a:cubicBezTo>
                  <a:pt x="14625" y="7144"/>
                  <a:pt x="14737" y="7087"/>
                  <a:pt x="14850" y="7031"/>
                </a:cubicBezTo>
                <a:cubicBezTo>
                  <a:pt x="15075" y="6975"/>
                  <a:pt x="15300" y="6919"/>
                  <a:pt x="15581" y="6863"/>
                </a:cubicBezTo>
                <a:cubicBezTo>
                  <a:pt x="15806" y="6806"/>
                  <a:pt x="16087" y="6806"/>
                  <a:pt x="16256" y="7031"/>
                </a:cubicBezTo>
                <a:cubicBezTo>
                  <a:pt x="16256" y="6975"/>
                  <a:pt x="16594" y="6694"/>
                  <a:pt x="16594" y="6694"/>
                </a:cubicBezTo>
                <a:cubicBezTo>
                  <a:pt x="16763" y="6637"/>
                  <a:pt x="16931" y="6637"/>
                  <a:pt x="17044" y="6525"/>
                </a:cubicBezTo>
                <a:cubicBezTo>
                  <a:pt x="17044" y="6469"/>
                  <a:pt x="17044" y="6187"/>
                  <a:pt x="17044" y="6187"/>
                </a:cubicBezTo>
                <a:cubicBezTo>
                  <a:pt x="16819" y="6244"/>
                  <a:pt x="16763" y="6019"/>
                  <a:pt x="16706" y="5794"/>
                </a:cubicBezTo>
                <a:cubicBezTo>
                  <a:pt x="16706" y="5850"/>
                  <a:pt x="16706" y="5850"/>
                  <a:pt x="16650" y="5906"/>
                </a:cubicBezTo>
                <a:cubicBezTo>
                  <a:pt x="16650" y="5737"/>
                  <a:pt x="16369" y="5850"/>
                  <a:pt x="16313" y="5850"/>
                </a:cubicBezTo>
                <a:cubicBezTo>
                  <a:pt x="15975" y="5737"/>
                  <a:pt x="16031" y="5512"/>
                  <a:pt x="15919" y="5287"/>
                </a:cubicBezTo>
                <a:cubicBezTo>
                  <a:pt x="15862" y="5175"/>
                  <a:pt x="15694" y="5119"/>
                  <a:pt x="15638" y="5006"/>
                </a:cubicBezTo>
                <a:cubicBezTo>
                  <a:pt x="15581" y="4894"/>
                  <a:pt x="15581" y="4725"/>
                  <a:pt x="15412" y="4725"/>
                </a:cubicBezTo>
                <a:cubicBezTo>
                  <a:pt x="15356" y="4725"/>
                  <a:pt x="15188" y="5006"/>
                  <a:pt x="15188" y="5006"/>
                </a:cubicBezTo>
                <a:cubicBezTo>
                  <a:pt x="15019" y="4950"/>
                  <a:pt x="14962" y="5006"/>
                  <a:pt x="14906" y="5062"/>
                </a:cubicBezTo>
                <a:cubicBezTo>
                  <a:pt x="14794" y="5119"/>
                  <a:pt x="14737" y="5119"/>
                  <a:pt x="14625" y="5175"/>
                </a:cubicBezTo>
                <a:cubicBezTo>
                  <a:pt x="14906" y="5062"/>
                  <a:pt x="14513" y="4950"/>
                  <a:pt x="14400" y="4950"/>
                </a:cubicBezTo>
                <a:cubicBezTo>
                  <a:pt x="14625" y="4894"/>
                  <a:pt x="14513" y="4669"/>
                  <a:pt x="14400" y="4612"/>
                </a:cubicBezTo>
                <a:cubicBezTo>
                  <a:pt x="14400" y="4612"/>
                  <a:pt x="14456" y="4612"/>
                  <a:pt x="14456" y="4612"/>
                </a:cubicBezTo>
                <a:cubicBezTo>
                  <a:pt x="14456" y="4444"/>
                  <a:pt x="14063" y="4331"/>
                  <a:pt x="13894" y="4275"/>
                </a:cubicBezTo>
                <a:cubicBezTo>
                  <a:pt x="13781" y="4162"/>
                  <a:pt x="13106" y="4050"/>
                  <a:pt x="12994" y="4106"/>
                </a:cubicBezTo>
                <a:cubicBezTo>
                  <a:pt x="12825" y="4219"/>
                  <a:pt x="12994" y="4500"/>
                  <a:pt x="12994" y="4669"/>
                </a:cubicBezTo>
                <a:cubicBezTo>
                  <a:pt x="13050" y="4837"/>
                  <a:pt x="12825" y="4837"/>
                  <a:pt x="12825" y="5006"/>
                </a:cubicBezTo>
                <a:cubicBezTo>
                  <a:pt x="12825" y="5231"/>
                  <a:pt x="13275" y="5175"/>
                  <a:pt x="13162" y="5512"/>
                </a:cubicBezTo>
                <a:cubicBezTo>
                  <a:pt x="13106" y="5737"/>
                  <a:pt x="12825" y="5737"/>
                  <a:pt x="12712" y="5906"/>
                </a:cubicBezTo>
                <a:cubicBezTo>
                  <a:pt x="12600" y="6075"/>
                  <a:pt x="12769" y="6300"/>
                  <a:pt x="12881" y="6412"/>
                </a:cubicBezTo>
                <a:cubicBezTo>
                  <a:pt x="12994" y="6469"/>
                  <a:pt x="12656" y="6637"/>
                  <a:pt x="12600" y="6637"/>
                </a:cubicBezTo>
                <a:cubicBezTo>
                  <a:pt x="12375" y="6750"/>
                  <a:pt x="12206" y="6412"/>
                  <a:pt x="12150" y="6187"/>
                </a:cubicBezTo>
                <a:cubicBezTo>
                  <a:pt x="12094" y="6075"/>
                  <a:pt x="12094" y="5850"/>
                  <a:pt x="11925" y="5794"/>
                </a:cubicBezTo>
                <a:cubicBezTo>
                  <a:pt x="11812" y="5737"/>
                  <a:pt x="11588" y="5737"/>
                  <a:pt x="11531" y="5794"/>
                </a:cubicBezTo>
                <a:cubicBezTo>
                  <a:pt x="11419" y="5569"/>
                  <a:pt x="11137" y="5512"/>
                  <a:pt x="10912" y="5456"/>
                </a:cubicBezTo>
                <a:cubicBezTo>
                  <a:pt x="10631" y="5344"/>
                  <a:pt x="10406" y="5344"/>
                  <a:pt x="10125" y="5400"/>
                </a:cubicBezTo>
                <a:cubicBezTo>
                  <a:pt x="10181" y="5344"/>
                  <a:pt x="10069" y="4950"/>
                  <a:pt x="9844" y="5006"/>
                </a:cubicBezTo>
                <a:cubicBezTo>
                  <a:pt x="9900" y="4837"/>
                  <a:pt x="9900" y="4725"/>
                  <a:pt x="9900" y="4556"/>
                </a:cubicBezTo>
                <a:cubicBezTo>
                  <a:pt x="9956" y="4444"/>
                  <a:pt x="10012" y="4331"/>
                  <a:pt x="10069" y="4219"/>
                </a:cubicBezTo>
                <a:cubicBezTo>
                  <a:pt x="10125" y="4162"/>
                  <a:pt x="10406" y="3881"/>
                  <a:pt x="10294" y="3825"/>
                </a:cubicBezTo>
                <a:cubicBezTo>
                  <a:pt x="10575" y="3881"/>
                  <a:pt x="10856" y="3881"/>
                  <a:pt x="11025" y="3712"/>
                </a:cubicBezTo>
                <a:cubicBezTo>
                  <a:pt x="11137" y="3544"/>
                  <a:pt x="11194" y="3375"/>
                  <a:pt x="11362" y="3206"/>
                </a:cubicBezTo>
                <a:cubicBezTo>
                  <a:pt x="11531" y="2981"/>
                  <a:pt x="11756" y="3262"/>
                  <a:pt x="11925" y="3262"/>
                </a:cubicBezTo>
                <a:cubicBezTo>
                  <a:pt x="12206" y="3319"/>
                  <a:pt x="12206" y="2981"/>
                  <a:pt x="12037" y="2869"/>
                </a:cubicBezTo>
                <a:cubicBezTo>
                  <a:pt x="12263" y="2869"/>
                  <a:pt x="12094" y="2531"/>
                  <a:pt x="11981" y="2475"/>
                </a:cubicBezTo>
                <a:cubicBezTo>
                  <a:pt x="11869" y="2419"/>
                  <a:pt x="11362" y="2587"/>
                  <a:pt x="11644" y="2644"/>
                </a:cubicBezTo>
                <a:cubicBezTo>
                  <a:pt x="11588" y="2644"/>
                  <a:pt x="11250" y="3319"/>
                  <a:pt x="11025" y="2981"/>
                </a:cubicBezTo>
                <a:cubicBezTo>
                  <a:pt x="10969" y="2925"/>
                  <a:pt x="10969" y="2644"/>
                  <a:pt x="10856" y="2587"/>
                </a:cubicBezTo>
                <a:cubicBezTo>
                  <a:pt x="10687" y="2587"/>
                  <a:pt x="10631" y="2756"/>
                  <a:pt x="10575" y="2812"/>
                </a:cubicBezTo>
                <a:cubicBezTo>
                  <a:pt x="10687" y="2644"/>
                  <a:pt x="10181" y="2531"/>
                  <a:pt x="10125" y="2475"/>
                </a:cubicBezTo>
                <a:cubicBezTo>
                  <a:pt x="10294" y="2362"/>
                  <a:pt x="10125" y="2194"/>
                  <a:pt x="10012" y="2137"/>
                </a:cubicBezTo>
                <a:cubicBezTo>
                  <a:pt x="9900" y="2025"/>
                  <a:pt x="9506" y="1969"/>
                  <a:pt x="9450" y="2081"/>
                </a:cubicBezTo>
                <a:cubicBezTo>
                  <a:pt x="9169" y="2419"/>
                  <a:pt x="9731" y="2475"/>
                  <a:pt x="9844" y="2531"/>
                </a:cubicBezTo>
                <a:cubicBezTo>
                  <a:pt x="9900" y="2587"/>
                  <a:pt x="10069" y="2700"/>
                  <a:pt x="9956" y="2756"/>
                </a:cubicBezTo>
                <a:cubicBezTo>
                  <a:pt x="9900" y="2812"/>
                  <a:pt x="9619" y="2869"/>
                  <a:pt x="9619" y="2925"/>
                </a:cubicBezTo>
                <a:cubicBezTo>
                  <a:pt x="9506" y="3037"/>
                  <a:pt x="9675" y="3206"/>
                  <a:pt x="9562" y="3319"/>
                </a:cubicBezTo>
                <a:cubicBezTo>
                  <a:pt x="9450" y="3206"/>
                  <a:pt x="9450" y="2981"/>
                  <a:pt x="9338" y="2812"/>
                </a:cubicBezTo>
                <a:cubicBezTo>
                  <a:pt x="9450" y="2981"/>
                  <a:pt x="8831" y="2925"/>
                  <a:pt x="8831" y="2925"/>
                </a:cubicBezTo>
                <a:cubicBezTo>
                  <a:pt x="8662" y="2925"/>
                  <a:pt x="8325" y="3037"/>
                  <a:pt x="8156" y="2812"/>
                </a:cubicBezTo>
                <a:cubicBezTo>
                  <a:pt x="8100" y="2756"/>
                  <a:pt x="8100" y="2475"/>
                  <a:pt x="8212" y="2531"/>
                </a:cubicBezTo>
                <a:cubicBezTo>
                  <a:pt x="8100" y="2419"/>
                  <a:pt x="7988" y="2306"/>
                  <a:pt x="7931" y="2250"/>
                </a:cubicBezTo>
                <a:cubicBezTo>
                  <a:pt x="7425" y="2419"/>
                  <a:pt x="7031" y="2644"/>
                  <a:pt x="6581" y="2869"/>
                </a:cubicBezTo>
                <a:cubicBezTo>
                  <a:pt x="6637" y="2869"/>
                  <a:pt x="6694" y="2869"/>
                  <a:pt x="6750" y="2812"/>
                </a:cubicBezTo>
                <a:cubicBezTo>
                  <a:pt x="6863" y="2812"/>
                  <a:pt x="6975" y="2700"/>
                  <a:pt x="7087" y="2644"/>
                </a:cubicBezTo>
                <a:cubicBezTo>
                  <a:pt x="7200" y="2587"/>
                  <a:pt x="7537" y="2419"/>
                  <a:pt x="7650" y="2587"/>
                </a:cubicBezTo>
                <a:cubicBezTo>
                  <a:pt x="7706" y="2531"/>
                  <a:pt x="7706" y="2531"/>
                  <a:pt x="7762" y="2475"/>
                </a:cubicBezTo>
                <a:cubicBezTo>
                  <a:pt x="7819" y="2587"/>
                  <a:pt x="7931" y="2700"/>
                  <a:pt x="8044" y="2869"/>
                </a:cubicBezTo>
                <a:cubicBezTo>
                  <a:pt x="7931" y="2812"/>
                  <a:pt x="7706" y="2812"/>
                  <a:pt x="7594" y="2812"/>
                </a:cubicBezTo>
                <a:cubicBezTo>
                  <a:pt x="7481" y="2869"/>
                  <a:pt x="7312" y="2869"/>
                  <a:pt x="7312" y="2981"/>
                </a:cubicBezTo>
                <a:cubicBezTo>
                  <a:pt x="7312" y="3094"/>
                  <a:pt x="7369" y="3206"/>
                  <a:pt x="7369" y="3262"/>
                </a:cubicBezTo>
                <a:cubicBezTo>
                  <a:pt x="7200" y="3150"/>
                  <a:pt x="7031" y="2925"/>
                  <a:pt x="6806" y="2869"/>
                </a:cubicBezTo>
                <a:cubicBezTo>
                  <a:pt x="6694" y="2869"/>
                  <a:pt x="6581" y="2869"/>
                  <a:pt x="6469" y="2925"/>
                </a:cubicBezTo>
                <a:cubicBezTo>
                  <a:pt x="5119" y="3656"/>
                  <a:pt x="3994" y="4725"/>
                  <a:pt x="3150" y="6019"/>
                </a:cubicBezTo>
                <a:cubicBezTo>
                  <a:pt x="3206" y="6075"/>
                  <a:pt x="3262" y="6131"/>
                  <a:pt x="3319" y="6131"/>
                </a:cubicBezTo>
                <a:cubicBezTo>
                  <a:pt x="3487" y="6187"/>
                  <a:pt x="3319" y="6581"/>
                  <a:pt x="3600" y="6356"/>
                </a:cubicBezTo>
                <a:cubicBezTo>
                  <a:pt x="3712" y="6469"/>
                  <a:pt x="3712" y="6525"/>
                  <a:pt x="3656" y="6637"/>
                </a:cubicBezTo>
                <a:cubicBezTo>
                  <a:pt x="3656" y="6637"/>
                  <a:pt x="4219" y="6975"/>
                  <a:pt x="4275" y="7031"/>
                </a:cubicBezTo>
                <a:cubicBezTo>
                  <a:pt x="4387" y="7087"/>
                  <a:pt x="4500" y="7200"/>
                  <a:pt x="4556" y="7312"/>
                </a:cubicBezTo>
                <a:cubicBezTo>
                  <a:pt x="4612" y="7425"/>
                  <a:pt x="4500" y="7537"/>
                  <a:pt x="4444" y="7594"/>
                </a:cubicBezTo>
                <a:cubicBezTo>
                  <a:pt x="4387" y="7537"/>
                  <a:pt x="4219" y="7312"/>
                  <a:pt x="4162" y="7369"/>
                </a:cubicBezTo>
                <a:cubicBezTo>
                  <a:pt x="4106" y="7481"/>
                  <a:pt x="4162" y="7819"/>
                  <a:pt x="4331" y="7819"/>
                </a:cubicBezTo>
                <a:cubicBezTo>
                  <a:pt x="4106" y="7819"/>
                  <a:pt x="4219" y="8719"/>
                  <a:pt x="4162" y="8887"/>
                </a:cubicBezTo>
                <a:cubicBezTo>
                  <a:pt x="4162" y="8887"/>
                  <a:pt x="4162" y="8887"/>
                  <a:pt x="4162" y="8887"/>
                </a:cubicBezTo>
                <a:cubicBezTo>
                  <a:pt x="4106" y="9056"/>
                  <a:pt x="4275" y="9731"/>
                  <a:pt x="4556" y="9675"/>
                </a:cubicBezTo>
                <a:cubicBezTo>
                  <a:pt x="4387" y="9675"/>
                  <a:pt x="4894" y="10350"/>
                  <a:pt x="4950" y="10406"/>
                </a:cubicBezTo>
                <a:cubicBezTo>
                  <a:pt x="5119" y="10519"/>
                  <a:pt x="5344" y="10575"/>
                  <a:pt x="5456" y="10800"/>
                </a:cubicBezTo>
                <a:cubicBezTo>
                  <a:pt x="5625" y="10969"/>
                  <a:pt x="5625" y="11306"/>
                  <a:pt x="5794" y="11419"/>
                </a:cubicBezTo>
                <a:cubicBezTo>
                  <a:pt x="5737" y="11588"/>
                  <a:pt x="6075" y="11812"/>
                  <a:pt x="6075" y="12037"/>
                </a:cubicBezTo>
                <a:cubicBezTo>
                  <a:pt x="6075" y="12037"/>
                  <a:pt x="6019" y="12037"/>
                  <a:pt x="6019" y="12094"/>
                </a:cubicBezTo>
                <a:cubicBezTo>
                  <a:pt x="6075" y="12263"/>
                  <a:pt x="6356" y="12263"/>
                  <a:pt x="6469" y="12431"/>
                </a:cubicBezTo>
                <a:cubicBezTo>
                  <a:pt x="6525" y="12544"/>
                  <a:pt x="6469" y="12825"/>
                  <a:pt x="6637" y="12769"/>
                </a:cubicBezTo>
                <a:cubicBezTo>
                  <a:pt x="6637" y="12487"/>
                  <a:pt x="6469" y="12150"/>
                  <a:pt x="6300" y="11925"/>
                </a:cubicBezTo>
                <a:cubicBezTo>
                  <a:pt x="6187" y="11756"/>
                  <a:pt x="6131" y="11644"/>
                  <a:pt x="6075" y="11475"/>
                </a:cubicBezTo>
                <a:cubicBezTo>
                  <a:pt x="5962" y="11362"/>
                  <a:pt x="5962" y="11194"/>
                  <a:pt x="5906" y="11081"/>
                </a:cubicBezTo>
                <a:cubicBezTo>
                  <a:pt x="5962" y="11081"/>
                  <a:pt x="6300" y="11194"/>
                  <a:pt x="6244" y="11250"/>
                </a:cubicBezTo>
                <a:cubicBezTo>
                  <a:pt x="6131" y="11531"/>
                  <a:pt x="6694" y="12037"/>
                  <a:pt x="6863" y="12206"/>
                </a:cubicBezTo>
                <a:cubicBezTo>
                  <a:pt x="6919" y="12263"/>
                  <a:pt x="7200" y="12656"/>
                  <a:pt x="7031" y="12656"/>
                </a:cubicBezTo>
                <a:cubicBezTo>
                  <a:pt x="7256" y="12656"/>
                  <a:pt x="7481" y="12938"/>
                  <a:pt x="7594" y="13106"/>
                </a:cubicBezTo>
                <a:cubicBezTo>
                  <a:pt x="7706" y="13275"/>
                  <a:pt x="7650" y="13556"/>
                  <a:pt x="7762" y="13781"/>
                </a:cubicBezTo>
                <a:cubicBezTo>
                  <a:pt x="7819" y="14063"/>
                  <a:pt x="8212" y="14175"/>
                  <a:pt x="8437" y="14344"/>
                </a:cubicBezTo>
                <a:cubicBezTo>
                  <a:pt x="8662" y="14400"/>
                  <a:pt x="8831" y="14569"/>
                  <a:pt x="9000" y="14625"/>
                </a:cubicBezTo>
                <a:cubicBezTo>
                  <a:pt x="9338" y="14737"/>
                  <a:pt x="9394" y="14625"/>
                  <a:pt x="9619" y="14625"/>
                </a:cubicBezTo>
                <a:cubicBezTo>
                  <a:pt x="10012" y="14569"/>
                  <a:pt x="10069" y="14962"/>
                  <a:pt x="10350" y="15131"/>
                </a:cubicBezTo>
                <a:cubicBezTo>
                  <a:pt x="10519" y="15188"/>
                  <a:pt x="10912" y="15356"/>
                  <a:pt x="11137" y="15244"/>
                </a:cubicBezTo>
                <a:cubicBezTo>
                  <a:pt x="11025" y="15300"/>
                  <a:pt x="11419" y="15862"/>
                  <a:pt x="11475" y="15919"/>
                </a:cubicBezTo>
                <a:cubicBezTo>
                  <a:pt x="11588" y="16087"/>
                  <a:pt x="11812" y="16144"/>
                  <a:pt x="11981" y="16313"/>
                </a:cubicBezTo>
                <a:cubicBezTo>
                  <a:pt x="11981" y="16313"/>
                  <a:pt x="12037" y="16256"/>
                  <a:pt x="12037" y="16200"/>
                </a:cubicBezTo>
                <a:cubicBezTo>
                  <a:pt x="11981" y="16369"/>
                  <a:pt x="12263" y="16650"/>
                  <a:pt x="12431" y="16650"/>
                </a:cubicBezTo>
                <a:cubicBezTo>
                  <a:pt x="12544" y="16594"/>
                  <a:pt x="12600" y="16313"/>
                  <a:pt x="12600" y="16200"/>
                </a:cubicBezTo>
                <a:cubicBezTo>
                  <a:pt x="12319" y="16313"/>
                  <a:pt x="12094" y="16200"/>
                  <a:pt x="11925" y="15919"/>
                </a:cubicBezTo>
                <a:cubicBezTo>
                  <a:pt x="11869" y="15862"/>
                  <a:pt x="11644" y="15469"/>
                  <a:pt x="11869" y="15469"/>
                </a:cubicBezTo>
                <a:cubicBezTo>
                  <a:pt x="12150" y="15469"/>
                  <a:pt x="11925" y="15244"/>
                  <a:pt x="11925" y="15075"/>
                </a:cubicBezTo>
                <a:cubicBezTo>
                  <a:pt x="11869" y="14850"/>
                  <a:pt x="11700" y="14737"/>
                  <a:pt x="11588" y="14569"/>
                </a:cubicBezTo>
                <a:cubicBezTo>
                  <a:pt x="11531" y="14737"/>
                  <a:pt x="11250" y="14681"/>
                  <a:pt x="11137" y="14569"/>
                </a:cubicBezTo>
                <a:cubicBezTo>
                  <a:pt x="11137" y="14569"/>
                  <a:pt x="11081" y="14681"/>
                  <a:pt x="11081" y="14737"/>
                </a:cubicBezTo>
                <a:cubicBezTo>
                  <a:pt x="11025" y="14737"/>
                  <a:pt x="10969" y="14737"/>
                  <a:pt x="10912" y="14681"/>
                </a:cubicBezTo>
                <a:cubicBezTo>
                  <a:pt x="10912" y="14513"/>
                  <a:pt x="10912" y="14344"/>
                  <a:pt x="10969" y="14119"/>
                </a:cubicBezTo>
                <a:cubicBezTo>
                  <a:pt x="11025" y="13894"/>
                  <a:pt x="11531" y="13388"/>
                  <a:pt x="10912" y="13444"/>
                </a:cubicBezTo>
                <a:cubicBezTo>
                  <a:pt x="10687" y="13444"/>
                  <a:pt x="10575" y="13500"/>
                  <a:pt x="10519" y="13725"/>
                </a:cubicBezTo>
                <a:cubicBezTo>
                  <a:pt x="10463" y="13894"/>
                  <a:pt x="10463" y="14006"/>
                  <a:pt x="10294" y="14119"/>
                </a:cubicBezTo>
                <a:cubicBezTo>
                  <a:pt x="10181" y="14175"/>
                  <a:pt x="9731" y="14119"/>
                  <a:pt x="9619" y="14063"/>
                </a:cubicBezTo>
                <a:cubicBezTo>
                  <a:pt x="9338" y="13894"/>
                  <a:pt x="9169" y="13444"/>
                  <a:pt x="9169" y="13162"/>
                </a:cubicBezTo>
                <a:cubicBezTo>
                  <a:pt x="9169" y="12769"/>
                  <a:pt x="9338" y="12431"/>
                  <a:pt x="9169" y="12094"/>
                </a:cubicBezTo>
                <a:cubicBezTo>
                  <a:pt x="9225" y="11981"/>
                  <a:pt x="9338" y="11869"/>
                  <a:pt x="9450" y="11812"/>
                </a:cubicBezTo>
                <a:cubicBezTo>
                  <a:pt x="9506" y="11756"/>
                  <a:pt x="9619" y="11812"/>
                  <a:pt x="9675" y="11644"/>
                </a:cubicBezTo>
                <a:cubicBezTo>
                  <a:pt x="9619" y="11644"/>
                  <a:pt x="9562" y="11588"/>
                  <a:pt x="9562" y="11588"/>
                </a:cubicBezTo>
                <a:cubicBezTo>
                  <a:pt x="9731" y="11700"/>
                  <a:pt x="10125" y="11419"/>
                  <a:pt x="10350" y="11588"/>
                </a:cubicBezTo>
                <a:cubicBezTo>
                  <a:pt x="10463" y="11644"/>
                  <a:pt x="10575" y="11700"/>
                  <a:pt x="10631" y="11531"/>
                </a:cubicBezTo>
                <a:cubicBezTo>
                  <a:pt x="10631" y="11531"/>
                  <a:pt x="10519" y="11362"/>
                  <a:pt x="10575" y="11250"/>
                </a:cubicBezTo>
                <a:cubicBezTo>
                  <a:pt x="10631" y="11475"/>
                  <a:pt x="10800" y="11531"/>
                  <a:pt x="11025" y="11362"/>
                </a:cubicBezTo>
                <a:cubicBezTo>
                  <a:pt x="11081" y="11419"/>
                  <a:pt x="11306" y="11419"/>
                  <a:pt x="11475" y="11475"/>
                </a:cubicBezTo>
                <a:cubicBezTo>
                  <a:pt x="11644" y="11588"/>
                  <a:pt x="11644" y="11756"/>
                  <a:pt x="11869" y="11531"/>
                </a:cubicBezTo>
                <a:cubicBezTo>
                  <a:pt x="11981" y="11700"/>
                  <a:pt x="11981" y="11700"/>
                  <a:pt x="12037" y="11869"/>
                </a:cubicBezTo>
                <a:cubicBezTo>
                  <a:pt x="12037" y="12037"/>
                  <a:pt x="12150" y="12431"/>
                  <a:pt x="12263" y="12487"/>
                </a:cubicBezTo>
                <a:cubicBezTo>
                  <a:pt x="12600" y="12656"/>
                  <a:pt x="12487" y="12206"/>
                  <a:pt x="12487" y="12037"/>
                </a:cubicBezTo>
                <a:cubicBezTo>
                  <a:pt x="12487" y="11981"/>
                  <a:pt x="12487" y="11531"/>
                  <a:pt x="12431" y="11531"/>
                </a:cubicBezTo>
                <a:cubicBezTo>
                  <a:pt x="11981" y="11419"/>
                  <a:pt x="12150" y="11081"/>
                  <a:pt x="12431" y="10856"/>
                </a:cubicBezTo>
                <a:cubicBezTo>
                  <a:pt x="12487" y="10800"/>
                  <a:pt x="12769" y="10687"/>
                  <a:pt x="12938" y="10575"/>
                </a:cubicBezTo>
                <a:cubicBezTo>
                  <a:pt x="13050" y="10463"/>
                  <a:pt x="13219" y="10294"/>
                  <a:pt x="13162" y="10069"/>
                </a:cubicBezTo>
                <a:cubicBezTo>
                  <a:pt x="13219" y="10069"/>
                  <a:pt x="13275" y="10012"/>
                  <a:pt x="13275" y="9956"/>
                </a:cubicBezTo>
                <a:cubicBezTo>
                  <a:pt x="13275" y="9956"/>
                  <a:pt x="13106" y="9787"/>
                  <a:pt x="13050" y="9844"/>
                </a:cubicBezTo>
                <a:cubicBezTo>
                  <a:pt x="13162" y="9787"/>
                  <a:pt x="13162" y="9675"/>
                  <a:pt x="13106" y="9619"/>
                </a:cubicBezTo>
                <a:cubicBezTo>
                  <a:pt x="13219" y="9506"/>
                  <a:pt x="13162" y="9338"/>
                  <a:pt x="13275" y="9281"/>
                </a:cubicBezTo>
                <a:cubicBezTo>
                  <a:pt x="13444" y="9506"/>
                  <a:pt x="13781" y="9281"/>
                  <a:pt x="13612" y="9113"/>
                </a:cubicBezTo>
                <a:cubicBezTo>
                  <a:pt x="13725" y="8887"/>
                  <a:pt x="14063" y="9000"/>
                  <a:pt x="14175" y="8831"/>
                </a:cubicBezTo>
                <a:cubicBezTo>
                  <a:pt x="14344" y="8887"/>
                  <a:pt x="14231" y="8606"/>
                  <a:pt x="14344" y="8437"/>
                </a:cubicBezTo>
                <a:cubicBezTo>
                  <a:pt x="14400" y="8325"/>
                  <a:pt x="14569" y="8325"/>
                  <a:pt x="14737" y="8269"/>
                </a:cubicBezTo>
                <a:cubicBezTo>
                  <a:pt x="14737" y="8269"/>
                  <a:pt x="15075" y="8044"/>
                  <a:pt x="14962" y="8044"/>
                </a:cubicBezTo>
                <a:cubicBezTo>
                  <a:pt x="15188" y="8100"/>
                  <a:pt x="15694" y="7819"/>
                  <a:pt x="15300" y="7594"/>
                </a:cubicBezTo>
                <a:cubicBezTo>
                  <a:pt x="15356" y="7481"/>
                  <a:pt x="15188" y="7425"/>
                  <a:pt x="15075" y="7425"/>
                </a:cubicBezTo>
                <a:cubicBezTo>
                  <a:pt x="15131" y="7369"/>
                  <a:pt x="15300" y="7425"/>
                  <a:pt x="15356" y="7369"/>
                </a:cubicBezTo>
                <a:cubicBezTo>
                  <a:pt x="15525" y="7256"/>
                  <a:pt x="15412" y="7200"/>
                  <a:pt x="15244" y="7144"/>
                </a:cubicBezTo>
                <a:cubicBezTo>
                  <a:pt x="15075" y="7087"/>
                  <a:pt x="14794" y="7200"/>
                  <a:pt x="14681" y="7312"/>
                </a:cubicBezTo>
                <a:cubicBezTo>
                  <a:pt x="14569" y="7425"/>
                  <a:pt x="14456" y="7537"/>
                  <a:pt x="14344" y="7594"/>
                </a:cubicBezTo>
                <a:close/>
                <a:moveTo>
                  <a:pt x="17325" y="16987"/>
                </a:moveTo>
                <a:cubicBezTo>
                  <a:pt x="17212" y="16931"/>
                  <a:pt x="17044" y="16931"/>
                  <a:pt x="16931" y="16875"/>
                </a:cubicBezTo>
                <a:cubicBezTo>
                  <a:pt x="16819" y="16875"/>
                  <a:pt x="16763" y="16819"/>
                  <a:pt x="16594" y="16763"/>
                </a:cubicBezTo>
                <a:cubicBezTo>
                  <a:pt x="16650" y="16481"/>
                  <a:pt x="16313" y="16425"/>
                  <a:pt x="16144" y="16256"/>
                </a:cubicBezTo>
                <a:cubicBezTo>
                  <a:pt x="15975" y="16144"/>
                  <a:pt x="15862" y="15975"/>
                  <a:pt x="15581" y="16031"/>
                </a:cubicBezTo>
                <a:cubicBezTo>
                  <a:pt x="15525" y="16031"/>
                  <a:pt x="15244" y="16144"/>
                  <a:pt x="15300" y="16200"/>
                </a:cubicBezTo>
                <a:cubicBezTo>
                  <a:pt x="15131" y="16031"/>
                  <a:pt x="15075" y="15975"/>
                  <a:pt x="14794" y="15862"/>
                </a:cubicBezTo>
                <a:cubicBezTo>
                  <a:pt x="14569" y="15806"/>
                  <a:pt x="14456" y="15525"/>
                  <a:pt x="14231" y="15806"/>
                </a:cubicBezTo>
                <a:cubicBezTo>
                  <a:pt x="14119" y="15919"/>
                  <a:pt x="14175" y="16087"/>
                  <a:pt x="14119" y="16200"/>
                </a:cubicBezTo>
                <a:cubicBezTo>
                  <a:pt x="13894" y="16031"/>
                  <a:pt x="14287" y="15862"/>
                  <a:pt x="14119" y="15694"/>
                </a:cubicBezTo>
                <a:cubicBezTo>
                  <a:pt x="13950" y="15469"/>
                  <a:pt x="13669" y="15806"/>
                  <a:pt x="13500" y="15862"/>
                </a:cubicBezTo>
                <a:cubicBezTo>
                  <a:pt x="13444" y="15975"/>
                  <a:pt x="13331" y="15975"/>
                  <a:pt x="13275" y="16087"/>
                </a:cubicBezTo>
                <a:cubicBezTo>
                  <a:pt x="13219" y="16144"/>
                  <a:pt x="13162" y="16313"/>
                  <a:pt x="13106" y="16369"/>
                </a:cubicBezTo>
                <a:cubicBezTo>
                  <a:pt x="13106" y="16256"/>
                  <a:pt x="12825" y="16313"/>
                  <a:pt x="12825" y="16200"/>
                </a:cubicBezTo>
                <a:cubicBezTo>
                  <a:pt x="12881" y="16537"/>
                  <a:pt x="12881" y="16931"/>
                  <a:pt x="12938" y="17269"/>
                </a:cubicBezTo>
                <a:cubicBezTo>
                  <a:pt x="12994" y="17438"/>
                  <a:pt x="12938" y="17775"/>
                  <a:pt x="12769" y="17944"/>
                </a:cubicBezTo>
                <a:cubicBezTo>
                  <a:pt x="12600" y="18056"/>
                  <a:pt x="12431" y="18225"/>
                  <a:pt x="12375" y="18506"/>
                </a:cubicBezTo>
                <a:cubicBezTo>
                  <a:pt x="12375" y="18675"/>
                  <a:pt x="12375" y="18787"/>
                  <a:pt x="12544" y="18844"/>
                </a:cubicBezTo>
                <a:cubicBezTo>
                  <a:pt x="12544" y="19069"/>
                  <a:pt x="12319" y="19237"/>
                  <a:pt x="12319" y="19462"/>
                </a:cubicBezTo>
                <a:cubicBezTo>
                  <a:pt x="12319" y="19462"/>
                  <a:pt x="12375" y="19575"/>
                  <a:pt x="12375" y="19688"/>
                </a:cubicBezTo>
                <a:cubicBezTo>
                  <a:pt x="14287" y="19350"/>
                  <a:pt x="16031" y="18394"/>
                  <a:pt x="17325" y="1698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pPr>
            <a:endParaRPr>
              <a:latin typeface="+mn-ea"/>
              <a:ea typeface="+mn-ea"/>
            </a:endParaRPr>
          </a:p>
        </p:txBody>
      </p:sp>
      <p:sp>
        <p:nvSpPr>
          <p:cNvPr id="22" name="矩形 2"/>
          <p:cNvSpPr/>
          <p:nvPr/>
        </p:nvSpPr>
        <p:spPr>
          <a:xfrm>
            <a:off x="177215" y="1200461"/>
            <a:ext cx="10283951" cy="642620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lstStyle/>
          <a:p>
            <a:pPr marL="337185" lvl="1" indent="-337185">
              <a:lnSpc>
                <a:spcPct val="150000"/>
              </a:lnSpc>
              <a:buClr>
                <a:srgbClr val="FFC000"/>
              </a:buClr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以下代码运行后打印出来的值是多少？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12" y="1843141"/>
            <a:ext cx="8857902" cy="6200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5" grpId="0" bldLvl="0" animBg="1" advAuto="0"/>
      <p:bldP spid="76" grpId="0" bldLvl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ca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0" y="2472690"/>
            <a:ext cx="5010150" cy="3876675"/>
          </a:xfrm>
          <a:prstGeom prst="rect">
            <a:avLst/>
          </a:prstGeom>
        </p:spPr>
      </p:pic>
      <p:sp>
        <p:nvSpPr>
          <p:cNvPr id="47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5243" y="164346"/>
            <a:ext cx="497429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分析被</a:t>
            </a:r>
            <a:r>
              <a:rPr lang="en-US" altLang="zh-CN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坑</a:t>
            </a:r>
            <a:r>
              <a:rPr lang="en-US" altLang="zh-CN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的原因</a:t>
            </a:r>
            <a:endParaRPr lang="zh-CN" altLang="en-US"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3"/>
            </p:custDataLst>
          </p:nvPr>
        </p:nvGrpSpPr>
        <p:grpSpPr>
          <a:xfrm>
            <a:off x="540697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PA_组合 47"/>
          <p:cNvGrpSpPr/>
          <p:nvPr>
            <p:custDataLst>
              <p:tags r:id="rId4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146" name="Rectangle 2"/>
          <p:cNvSpPr/>
          <p:nvPr/>
        </p:nvSpPr>
        <p:spPr>
          <a:xfrm>
            <a:off x="3098" y="-13903"/>
            <a:ext cx="696116" cy="916175"/>
          </a:xfrm>
          <a:prstGeom prst="rect">
            <a:avLst/>
          </a:prstGeom>
          <a:solidFill>
            <a:srgbClr val="7CCEF1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7" name="Rectangle 3"/>
          <p:cNvSpPr/>
          <p:nvPr/>
        </p:nvSpPr>
        <p:spPr>
          <a:xfrm>
            <a:off x="725509" y="-13903"/>
            <a:ext cx="74252" cy="91617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2785" y="7180"/>
            <a:ext cx="796666" cy="627380"/>
          </a:xfrm>
          <a:prstGeom prst="rect">
            <a:avLst/>
          </a:prstGeom>
          <a:noFill/>
          <a:ln w="9525">
            <a:noFill/>
          </a:ln>
        </p:spPr>
        <p:txBody>
          <a:bodyPr lIns="89942" tIns="44970" rIns="89942" bIns="4497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2</a:t>
            </a:r>
            <a:endParaRPr lang="zh-CN" altLang="en-US" sz="3500" b="1" dirty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75" name="Shape 4123"/>
          <p:cNvSpPr/>
          <p:nvPr/>
        </p:nvSpPr>
        <p:spPr>
          <a:xfrm>
            <a:off x="3648112" y="5057363"/>
            <a:ext cx="501930" cy="40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30" y="0"/>
                </a:lnTo>
                <a:lnTo>
                  <a:pt x="1230" y="19603"/>
                </a:lnTo>
                <a:lnTo>
                  <a:pt x="21600" y="19603"/>
                </a:lnTo>
                <a:lnTo>
                  <a:pt x="21600" y="21600"/>
                </a:lnTo>
                <a:close/>
                <a:moveTo>
                  <a:pt x="6835" y="17970"/>
                </a:moveTo>
                <a:lnTo>
                  <a:pt x="3965" y="17970"/>
                </a:lnTo>
                <a:lnTo>
                  <a:pt x="3965" y="10891"/>
                </a:lnTo>
                <a:lnTo>
                  <a:pt x="6835" y="10891"/>
                </a:lnTo>
                <a:lnTo>
                  <a:pt x="6835" y="17970"/>
                </a:lnTo>
                <a:close/>
                <a:moveTo>
                  <a:pt x="10663" y="17970"/>
                </a:moveTo>
                <a:lnTo>
                  <a:pt x="8066" y="17970"/>
                </a:lnTo>
                <a:lnTo>
                  <a:pt x="8066" y="3449"/>
                </a:lnTo>
                <a:lnTo>
                  <a:pt x="10663" y="3449"/>
                </a:lnTo>
                <a:lnTo>
                  <a:pt x="10663" y="17970"/>
                </a:lnTo>
                <a:close/>
                <a:moveTo>
                  <a:pt x="14901" y="17970"/>
                </a:moveTo>
                <a:lnTo>
                  <a:pt x="12167" y="17970"/>
                </a:lnTo>
                <a:lnTo>
                  <a:pt x="12167" y="7079"/>
                </a:lnTo>
                <a:lnTo>
                  <a:pt x="14901" y="7079"/>
                </a:lnTo>
                <a:lnTo>
                  <a:pt x="14901" y="17970"/>
                </a:lnTo>
                <a:close/>
                <a:moveTo>
                  <a:pt x="19003" y="17970"/>
                </a:moveTo>
                <a:lnTo>
                  <a:pt x="16268" y="17970"/>
                </a:lnTo>
                <a:lnTo>
                  <a:pt x="16268" y="1997"/>
                </a:lnTo>
                <a:lnTo>
                  <a:pt x="19003" y="1997"/>
                </a:lnTo>
                <a:lnTo>
                  <a:pt x="19003" y="179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92187" y="3989360"/>
            <a:ext cx="4559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598674" y="2606403"/>
            <a:ext cx="9613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</a:t>
            </a:r>
            <a:endParaRPr lang="en-US" altLang="zh-CN"/>
          </a:p>
          <a:p>
            <a:r>
              <a:rPr lang="en-US" altLang="zh-CN"/>
              <a:t>6+1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785999" y="4508754"/>
            <a:ext cx="9613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</a:t>
            </a:r>
            <a:endParaRPr lang="en-US" altLang="zh-CN"/>
          </a:p>
          <a:p>
            <a:r>
              <a:rPr lang="en-US" altLang="zh-CN"/>
              <a:t>6+1</a:t>
            </a:r>
            <a:endParaRPr lang="en-US" altLang="zh-CN"/>
          </a:p>
        </p:txBody>
      </p:sp>
      <p:pic>
        <p:nvPicPr>
          <p:cNvPr id="12" name="图片 11" descr="线程非安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" y="1895209"/>
            <a:ext cx="5279182" cy="5030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5" grpId="0" bldLvl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5243" y="164346"/>
            <a:ext cx="497429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原子操作与原子操作类</a:t>
            </a:r>
            <a:endParaRPr lang="zh-CN" altLang="en-US"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40697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PA_组合 47"/>
          <p:cNvGrpSpPr/>
          <p:nvPr>
            <p:custDataLst>
              <p:tags r:id="rId3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146" name="Rectangle 2"/>
          <p:cNvSpPr/>
          <p:nvPr/>
        </p:nvSpPr>
        <p:spPr>
          <a:xfrm>
            <a:off x="3098" y="-13903"/>
            <a:ext cx="696116" cy="916175"/>
          </a:xfrm>
          <a:prstGeom prst="rect">
            <a:avLst/>
          </a:prstGeom>
          <a:solidFill>
            <a:srgbClr val="7CCEF1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7" name="Rectangle 3"/>
          <p:cNvSpPr/>
          <p:nvPr/>
        </p:nvSpPr>
        <p:spPr>
          <a:xfrm>
            <a:off x="725509" y="-13903"/>
            <a:ext cx="74252" cy="91617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2785" y="7180"/>
            <a:ext cx="796666" cy="627380"/>
          </a:xfrm>
          <a:prstGeom prst="rect">
            <a:avLst/>
          </a:prstGeom>
          <a:noFill/>
          <a:ln w="9525">
            <a:noFill/>
          </a:ln>
        </p:spPr>
        <p:txBody>
          <a:bodyPr lIns="89942" tIns="44970" rIns="89942" bIns="4497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3</a:t>
            </a:r>
            <a:endParaRPr lang="en-US" altLang="zh-CN" sz="3500" b="1" dirty="0" smtClean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70" name="Shape 3835"/>
          <p:cNvSpPr/>
          <p:nvPr/>
        </p:nvSpPr>
        <p:spPr>
          <a:xfrm>
            <a:off x="7123390" y="5132106"/>
            <a:ext cx="237331" cy="301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600" extrusionOk="0">
                <a:moveTo>
                  <a:pt x="13938" y="18089"/>
                </a:moveTo>
                <a:lnTo>
                  <a:pt x="13938" y="18075"/>
                </a:lnTo>
                <a:cubicBezTo>
                  <a:pt x="13949" y="17312"/>
                  <a:pt x="14370" y="14919"/>
                  <a:pt x="18829" y="12741"/>
                </a:cubicBezTo>
                <a:cubicBezTo>
                  <a:pt x="19646" y="11856"/>
                  <a:pt x="20317" y="10649"/>
                  <a:pt x="21003" y="9256"/>
                </a:cubicBezTo>
                <a:cubicBezTo>
                  <a:pt x="21476" y="8293"/>
                  <a:pt x="21396" y="7471"/>
                  <a:pt x="21396" y="6302"/>
                </a:cubicBezTo>
                <a:cubicBezTo>
                  <a:pt x="21396" y="5437"/>
                  <a:pt x="21600" y="4050"/>
                  <a:pt x="21332" y="3287"/>
                </a:cubicBezTo>
                <a:cubicBezTo>
                  <a:pt x="20424" y="712"/>
                  <a:pt x="18134" y="0"/>
                  <a:pt x="15449" y="0"/>
                </a:cubicBezTo>
                <a:cubicBezTo>
                  <a:pt x="12764" y="0"/>
                  <a:pt x="10471" y="714"/>
                  <a:pt x="9566" y="3295"/>
                </a:cubicBezTo>
                <a:cubicBezTo>
                  <a:pt x="9299" y="4054"/>
                  <a:pt x="9504" y="5439"/>
                  <a:pt x="9504" y="6301"/>
                </a:cubicBezTo>
                <a:cubicBezTo>
                  <a:pt x="9504" y="7473"/>
                  <a:pt x="9424" y="8297"/>
                  <a:pt x="9900" y="9263"/>
                </a:cubicBezTo>
                <a:cubicBezTo>
                  <a:pt x="10724" y="10935"/>
                  <a:pt x="11509" y="12336"/>
                  <a:pt x="12556" y="13231"/>
                </a:cubicBezTo>
                <a:cubicBezTo>
                  <a:pt x="8479" y="13828"/>
                  <a:pt x="5724" y="15525"/>
                  <a:pt x="3865" y="16187"/>
                </a:cubicBezTo>
                <a:cubicBezTo>
                  <a:pt x="18" y="17556"/>
                  <a:pt x="0" y="19055"/>
                  <a:pt x="0" y="19055"/>
                </a:cubicBezTo>
                <a:lnTo>
                  <a:pt x="0" y="21600"/>
                </a:lnTo>
                <a:lnTo>
                  <a:pt x="13940" y="21598"/>
                </a:lnTo>
                <a:lnTo>
                  <a:pt x="13940" y="18089"/>
                </a:lnTo>
                <a:lnTo>
                  <a:pt x="13938" y="18089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1" name="Shape 3836"/>
          <p:cNvSpPr/>
          <p:nvPr/>
        </p:nvSpPr>
        <p:spPr>
          <a:xfrm>
            <a:off x="7203235" y="5079185"/>
            <a:ext cx="471180" cy="413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5" y="16182"/>
                </a:moveTo>
                <a:cubicBezTo>
                  <a:pt x="17591" y="15518"/>
                  <a:pt x="15655" y="13809"/>
                  <a:pt x="12789" y="13222"/>
                </a:cubicBezTo>
                <a:cubicBezTo>
                  <a:pt x="13522" y="12323"/>
                  <a:pt x="14076" y="10920"/>
                  <a:pt x="14647" y="9256"/>
                </a:cubicBezTo>
                <a:cubicBezTo>
                  <a:pt x="14978" y="8292"/>
                  <a:pt x="14921" y="7470"/>
                  <a:pt x="14921" y="6300"/>
                </a:cubicBezTo>
                <a:cubicBezTo>
                  <a:pt x="14921" y="5435"/>
                  <a:pt x="15063" y="4048"/>
                  <a:pt x="14876" y="3287"/>
                </a:cubicBezTo>
                <a:cubicBezTo>
                  <a:pt x="14244" y="710"/>
                  <a:pt x="12647" y="0"/>
                  <a:pt x="10775" y="0"/>
                </a:cubicBezTo>
                <a:cubicBezTo>
                  <a:pt x="8902" y="0"/>
                  <a:pt x="7303" y="714"/>
                  <a:pt x="6672" y="3294"/>
                </a:cubicBezTo>
                <a:cubicBezTo>
                  <a:pt x="6486" y="4054"/>
                  <a:pt x="6628" y="5438"/>
                  <a:pt x="6628" y="6300"/>
                </a:cubicBezTo>
                <a:cubicBezTo>
                  <a:pt x="6628" y="7473"/>
                  <a:pt x="6572" y="8297"/>
                  <a:pt x="6904" y="9262"/>
                </a:cubicBezTo>
                <a:cubicBezTo>
                  <a:pt x="7479" y="10934"/>
                  <a:pt x="8026" y="12336"/>
                  <a:pt x="8756" y="13231"/>
                </a:cubicBezTo>
                <a:cubicBezTo>
                  <a:pt x="5913" y="13828"/>
                  <a:pt x="3991" y="15526"/>
                  <a:pt x="2695" y="16187"/>
                </a:cubicBezTo>
                <a:cubicBezTo>
                  <a:pt x="13" y="17556"/>
                  <a:pt x="0" y="19054"/>
                  <a:pt x="0" y="19054"/>
                </a:cubicBezTo>
                <a:lnTo>
                  <a:pt x="0" y="21600"/>
                </a:lnTo>
                <a:lnTo>
                  <a:pt x="21600" y="21597"/>
                </a:lnTo>
                <a:lnTo>
                  <a:pt x="21600" y="19054"/>
                </a:lnTo>
                <a:cubicBezTo>
                  <a:pt x="21600" y="19054"/>
                  <a:pt x="21587" y="17551"/>
                  <a:pt x="18895" y="161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5" name="Shape 4123"/>
          <p:cNvSpPr/>
          <p:nvPr/>
        </p:nvSpPr>
        <p:spPr>
          <a:xfrm>
            <a:off x="3648112" y="5057363"/>
            <a:ext cx="501930" cy="40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30" y="0"/>
                </a:lnTo>
                <a:lnTo>
                  <a:pt x="1230" y="19603"/>
                </a:lnTo>
                <a:lnTo>
                  <a:pt x="21600" y="19603"/>
                </a:lnTo>
                <a:lnTo>
                  <a:pt x="21600" y="21600"/>
                </a:lnTo>
                <a:close/>
                <a:moveTo>
                  <a:pt x="6835" y="17970"/>
                </a:moveTo>
                <a:lnTo>
                  <a:pt x="3965" y="17970"/>
                </a:lnTo>
                <a:lnTo>
                  <a:pt x="3965" y="10891"/>
                </a:lnTo>
                <a:lnTo>
                  <a:pt x="6835" y="10891"/>
                </a:lnTo>
                <a:lnTo>
                  <a:pt x="6835" y="17970"/>
                </a:lnTo>
                <a:close/>
                <a:moveTo>
                  <a:pt x="10663" y="17970"/>
                </a:moveTo>
                <a:lnTo>
                  <a:pt x="8066" y="17970"/>
                </a:lnTo>
                <a:lnTo>
                  <a:pt x="8066" y="3449"/>
                </a:lnTo>
                <a:lnTo>
                  <a:pt x="10663" y="3449"/>
                </a:lnTo>
                <a:lnTo>
                  <a:pt x="10663" y="17970"/>
                </a:lnTo>
                <a:close/>
                <a:moveTo>
                  <a:pt x="14901" y="17970"/>
                </a:moveTo>
                <a:lnTo>
                  <a:pt x="12167" y="17970"/>
                </a:lnTo>
                <a:lnTo>
                  <a:pt x="12167" y="7079"/>
                </a:lnTo>
                <a:lnTo>
                  <a:pt x="14901" y="7079"/>
                </a:lnTo>
                <a:lnTo>
                  <a:pt x="14901" y="17970"/>
                </a:lnTo>
                <a:close/>
                <a:moveTo>
                  <a:pt x="19003" y="17970"/>
                </a:moveTo>
                <a:lnTo>
                  <a:pt x="16268" y="17970"/>
                </a:lnTo>
                <a:lnTo>
                  <a:pt x="16268" y="1997"/>
                </a:lnTo>
                <a:lnTo>
                  <a:pt x="19003" y="1997"/>
                </a:lnTo>
                <a:lnTo>
                  <a:pt x="19003" y="179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>
              <a:latin typeface="+mn-ea"/>
              <a:ea typeface="+mn-ea"/>
            </a:endParaRPr>
          </a:p>
        </p:txBody>
      </p:sp>
      <p:sp>
        <p:nvSpPr>
          <p:cNvPr id="76" name="Shape 4207"/>
          <p:cNvSpPr/>
          <p:nvPr/>
        </p:nvSpPr>
        <p:spPr>
          <a:xfrm>
            <a:off x="5388228" y="6821915"/>
            <a:ext cx="475385" cy="490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3"/>
                  <a:pt x="16763" y="21600"/>
                  <a:pt x="10800" y="21600"/>
                </a:cubicBezTo>
                <a:cubicBezTo>
                  <a:pt x="4837" y="21600"/>
                  <a:pt x="0" y="16763"/>
                  <a:pt x="0" y="10800"/>
                </a:cubicBezTo>
                <a:cubicBezTo>
                  <a:pt x="0" y="4837"/>
                  <a:pt x="4837" y="0"/>
                  <a:pt x="10800" y="0"/>
                </a:cubicBezTo>
                <a:cubicBezTo>
                  <a:pt x="16763" y="0"/>
                  <a:pt x="21600" y="4837"/>
                  <a:pt x="21600" y="10800"/>
                </a:cubicBezTo>
                <a:close/>
                <a:moveTo>
                  <a:pt x="14344" y="7594"/>
                </a:moveTo>
                <a:cubicBezTo>
                  <a:pt x="14400" y="7594"/>
                  <a:pt x="14456" y="7312"/>
                  <a:pt x="14513" y="7256"/>
                </a:cubicBezTo>
                <a:cubicBezTo>
                  <a:pt x="14625" y="7144"/>
                  <a:pt x="14737" y="7087"/>
                  <a:pt x="14850" y="7031"/>
                </a:cubicBezTo>
                <a:cubicBezTo>
                  <a:pt x="15075" y="6975"/>
                  <a:pt x="15300" y="6919"/>
                  <a:pt x="15581" y="6863"/>
                </a:cubicBezTo>
                <a:cubicBezTo>
                  <a:pt x="15806" y="6806"/>
                  <a:pt x="16087" y="6806"/>
                  <a:pt x="16256" y="7031"/>
                </a:cubicBezTo>
                <a:cubicBezTo>
                  <a:pt x="16256" y="6975"/>
                  <a:pt x="16594" y="6694"/>
                  <a:pt x="16594" y="6694"/>
                </a:cubicBezTo>
                <a:cubicBezTo>
                  <a:pt x="16763" y="6637"/>
                  <a:pt x="16931" y="6637"/>
                  <a:pt x="17044" y="6525"/>
                </a:cubicBezTo>
                <a:cubicBezTo>
                  <a:pt x="17044" y="6469"/>
                  <a:pt x="17044" y="6187"/>
                  <a:pt x="17044" y="6187"/>
                </a:cubicBezTo>
                <a:cubicBezTo>
                  <a:pt x="16819" y="6244"/>
                  <a:pt x="16763" y="6019"/>
                  <a:pt x="16706" y="5794"/>
                </a:cubicBezTo>
                <a:cubicBezTo>
                  <a:pt x="16706" y="5850"/>
                  <a:pt x="16706" y="5850"/>
                  <a:pt x="16650" y="5906"/>
                </a:cubicBezTo>
                <a:cubicBezTo>
                  <a:pt x="16650" y="5737"/>
                  <a:pt x="16369" y="5850"/>
                  <a:pt x="16313" y="5850"/>
                </a:cubicBezTo>
                <a:cubicBezTo>
                  <a:pt x="15975" y="5737"/>
                  <a:pt x="16031" y="5512"/>
                  <a:pt x="15919" y="5287"/>
                </a:cubicBezTo>
                <a:cubicBezTo>
                  <a:pt x="15862" y="5175"/>
                  <a:pt x="15694" y="5119"/>
                  <a:pt x="15638" y="5006"/>
                </a:cubicBezTo>
                <a:cubicBezTo>
                  <a:pt x="15581" y="4894"/>
                  <a:pt x="15581" y="4725"/>
                  <a:pt x="15412" y="4725"/>
                </a:cubicBezTo>
                <a:cubicBezTo>
                  <a:pt x="15356" y="4725"/>
                  <a:pt x="15188" y="5006"/>
                  <a:pt x="15188" y="5006"/>
                </a:cubicBezTo>
                <a:cubicBezTo>
                  <a:pt x="15019" y="4950"/>
                  <a:pt x="14962" y="5006"/>
                  <a:pt x="14906" y="5062"/>
                </a:cubicBezTo>
                <a:cubicBezTo>
                  <a:pt x="14794" y="5119"/>
                  <a:pt x="14737" y="5119"/>
                  <a:pt x="14625" y="5175"/>
                </a:cubicBezTo>
                <a:cubicBezTo>
                  <a:pt x="14906" y="5062"/>
                  <a:pt x="14513" y="4950"/>
                  <a:pt x="14400" y="4950"/>
                </a:cubicBezTo>
                <a:cubicBezTo>
                  <a:pt x="14625" y="4894"/>
                  <a:pt x="14513" y="4669"/>
                  <a:pt x="14400" y="4612"/>
                </a:cubicBezTo>
                <a:cubicBezTo>
                  <a:pt x="14400" y="4612"/>
                  <a:pt x="14456" y="4612"/>
                  <a:pt x="14456" y="4612"/>
                </a:cubicBezTo>
                <a:cubicBezTo>
                  <a:pt x="14456" y="4444"/>
                  <a:pt x="14063" y="4331"/>
                  <a:pt x="13894" y="4275"/>
                </a:cubicBezTo>
                <a:cubicBezTo>
                  <a:pt x="13781" y="4162"/>
                  <a:pt x="13106" y="4050"/>
                  <a:pt x="12994" y="4106"/>
                </a:cubicBezTo>
                <a:cubicBezTo>
                  <a:pt x="12825" y="4219"/>
                  <a:pt x="12994" y="4500"/>
                  <a:pt x="12994" y="4669"/>
                </a:cubicBezTo>
                <a:cubicBezTo>
                  <a:pt x="13050" y="4837"/>
                  <a:pt x="12825" y="4837"/>
                  <a:pt x="12825" y="5006"/>
                </a:cubicBezTo>
                <a:cubicBezTo>
                  <a:pt x="12825" y="5231"/>
                  <a:pt x="13275" y="5175"/>
                  <a:pt x="13162" y="5512"/>
                </a:cubicBezTo>
                <a:cubicBezTo>
                  <a:pt x="13106" y="5737"/>
                  <a:pt x="12825" y="5737"/>
                  <a:pt x="12712" y="5906"/>
                </a:cubicBezTo>
                <a:cubicBezTo>
                  <a:pt x="12600" y="6075"/>
                  <a:pt x="12769" y="6300"/>
                  <a:pt x="12881" y="6412"/>
                </a:cubicBezTo>
                <a:cubicBezTo>
                  <a:pt x="12994" y="6469"/>
                  <a:pt x="12656" y="6637"/>
                  <a:pt x="12600" y="6637"/>
                </a:cubicBezTo>
                <a:cubicBezTo>
                  <a:pt x="12375" y="6750"/>
                  <a:pt x="12206" y="6412"/>
                  <a:pt x="12150" y="6187"/>
                </a:cubicBezTo>
                <a:cubicBezTo>
                  <a:pt x="12094" y="6075"/>
                  <a:pt x="12094" y="5850"/>
                  <a:pt x="11925" y="5794"/>
                </a:cubicBezTo>
                <a:cubicBezTo>
                  <a:pt x="11812" y="5737"/>
                  <a:pt x="11588" y="5737"/>
                  <a:pt x="11531" y="5794"/>
                </a:cubicBezTo>
                <a:cubicBezTo>
                  <a:pt x="11419" y="5569"/>
                  <a:pt x="11137" y="5512"/>
                  <a:pt x="10912" y="5456"/>
                </a:cubicBezTo>
                <a:cubicBezTo>
                  <a:pt x="10631" y="5344"/>
                  <a:pt x="10406" y="5344"/>
                  <a:pt x="10125" y="5400"/>
                </a:cubicBezTo>
                <a:cubicBezTo>
                  <a:pt x="10181" y="5344"/>
                  <a:pt x="10069" y="4950"/>
                  <a:pt x="9844" y="5006"/>
                </a:cubicBezTo>
                <a:cubicBezTo>
                  <a:pt x="9900" y="4837"/>
                  <a:pt x="9900" y="4725"/>
                  <a:pt x="9900" y="4556"/>
                </a:cubicBezTo>
                <a:cubicBezTo>
                  <a:pt x="9956" y="4444"/>
                  <a:pt x="10012" y="4331"/>
                  <a:pt x="10069" y="4219"/>
                </a:cubicBezTo>
                <a:cubicBezTo>
                  <a:pt x="10125" y="4162"/>
                  <a:pt x="10406" y="3881"/>
                  <a:pt x="10294" y="3825"/>
                </a:cubicBezTo>
                <a:cubicBezTo>
                  <a:pt x="10575" y="3881"/>
                  <a:pt x="10856" y="3881"/>
                  <a:pt x="11025" y="3712"/>
                </a:cubicBezTo>
                <a:cubicBezTo>
                  <a:pt x="11137" y="3544"/>
                  <a:pt x="11194" y="3375"/>
                  <a:pt x="11362" y="3206"/>
                </a:cubicBezTo>
                <a:cubicBezTo>
                  <a:pt x="11531" y="2981"/>
                  <a:pt x="11756" y="3262"/>
                  <a:pt x="11925" y="3262"/>
                </a:cubicBezTo>
                <a:cubicBezTo>
                  <a:pt x="12206" y="3319"/>
                  <a:pt x="12206" y="2981"/>
                  <a:pt x="12037" y="2869"/>
                </a:cubicBezTo>
                <a:cubicBezTo>
                  <a:pt x="12263" y="2869"/>
                  <a:pt x="12094" y="2531"/>
                  <a:pt x="11981" y="2475"/>
                </a:cubicBezTo>
                <a:cubicBezTo>
                  <a:pt x="11869" y="2419"/>
                  <a:pt x="11362" y="2587"/>
                  <a:pt x="11644" y="2644"/>
                </a:cubicBezTo>
                <a:cubicBezTo>
                  <a:pt x="11588" y="2644"/>
                  <a:pt x="11250" y="3319"/>
                  <a:pt x="11025" y="2981"/>
                </a:cubicBezTo>
                <a:cubicBezTo>
                  <a:pt x="10969" y="2925"/>
                  <a:pt x="10969" y="2644"/>
                  <a:pt x="10856" y="2587"/>
                </a:cubicBezTo>
                <a:cubicBezTo>
                  <a:pt x="10687" y="2587"/>
                  <a:pt x="10631" y="2756"/>
                  <a:pt x="10575" y="2812"/>
                </a:cubicBezTo>
                <a:cubicBezTo>
                  <a:pt x="10687" y="2644"/>
                  <a:pt x="10181" y="2531"/>
                  <a:pt x="10125" y="2475"/>
                </a:cubicBezTo>
                <a:cubicBezTo>
                  <a:pt x="10294" y="2362"/>
                  <a:pt x="10125" y="2194"/>
                  <a:pt x="10012" y="2137"/>
                </a:cubicBezTo>
                <a:cubicBezTo>
                  <a:pt x="9900" y="2025"/>
                  <a:pt x="9506" y="1969"/>
                  <a:pt x="9450" y="2081"/>
                </a:cubicBezTo>
                <a:cubicBezTo>
                  <a:pt x="9169" y="2419"/>
                  <a:pt x="9731" y="2475"/>
                  <a:pt x="9844" y="2531"/>
                </a:cubicBezTo>
                <a:cubicBezTo>
                  <a:pt x="9900" y="2587"/>
                  <a:pt x="10069" y="2700"/>
                  <a:pt x="9956" y="2756"/>
                </a:cubicBezTo>
                <a:cubicBezTo>
                  <a:pt x="9900" y="2812"/>
                  <a:pt x="9619" y="2869"/>
                  <a:pt x="9619" y="2925"/>
                </a:cubicBezTo>
                <a:cubicBezTo>
                  <a:pt x="9506" y="3037"/>
                  <a:pt x="9675" y="3206"/>
                  <a:pt x="9562" y="3319"/>
                </a:cubicBezTo>
                <a:cubicBezTo>
                  <a:pt x="9450" y="3206"/>
                  <a:pt x="9450" y="2981"/>
                  <a:pt x="9338" y="2812"/>
                </a:cubicBezTo>
                <a:cubicBezTo>
                  <a:pt x="9450" y="2981"/>
                  <a:pt x="8831" y="2925"/>
                  <a:pt x="8831" y="2925"/>
                </a:cubicBezTo>
                <a:cubicBezTo>
                  <a:pt x="8662" y="2925"/>
                  <a:pt x="8325" y="3037"/>
                  <a:pt x="8156" y="2812"/>
                </a:cubicBezTo>
                <a:cubicBezTo>
                  <a:pt x="8100" y="2756"/>
                  <a:pt x="8100" y="2475"/>
                  <a:pt x="8212" y="2531"/>
                </a:cubicBezTo>
                <a:cubicBezTo>
                  <a:pt x="8100" y="2419"/>
                  <a:pt x="7988" y="2306"/>
                  <a:pt x="7931" y="2250"/>
                </a:cubicBezTo>
                <a:cubicBezTo>
                  <a:pt x="7425" y="2419"/>
                  <a:pt x="7031" y="2644"/>
                  <a:pt x="6581" y="2869"/>
                </a:cubicBezTo>
                <a:cubicBezTo>
                  <a:pt x="6637" y="2869"/>
                  <a:pt x="6694" y="2869"/>
                  <a:pt x="6750" y="2812"/>
                </a:cubicBezTo>
                <a:cubicBezTo>
                  <a:pt x="6863" y="2812"/>
                  <a:pt x="6975" y="2700"/>
                  <a:pt x="7087" y="2644"/>
                </a:cubicBezTo>
                <a:cubicBezTo>
                  <a:pt x="7200" y="2587"/>
                  <a:pt x="7537" y="2419"/>
                  <a:pt x="7650" y="2587"/>
                </a:cubicBezTo>
                <a:cubicBezTo>
                  <a:pt x="7706" y="2531"/>
                  <a:pt x="7706" y="2531"/>
                  <a:pt x="7762" y="2475"/>
                </a:cubicBezTo>
                <a:cubicBezTo>
                  <a:pt x="7819" y="2587"/>
                  <a:pt x="7931" y="2700"/>
                  <a:pt x="8044" y="2869"/>
                </a:cubicBezTo>
                <a:cubicBezTo>
                  <a:pt x="7931" y="2812"/>
                  <a:pt x="7706" y="2812"/>
                  <a:pt x="7594" y="2812"/>
                </a:cubicBezTo>
                <a:cubicBezTo>
                  <a:pt x="7481" y="2869"/>
                  <a:pt x="7312" y="2869"/>
                  <a:pt x="7312" y="2981"/>
                </a:cubicBezTo>
                <a:cubicBezTo>
                  <a:pt x="7312" y="3094"/>
                  <a:pt x="7369" y="3206"/>
                  <a:pt x="7369" y="3262"/>
                </a:cubicBezTo>
                <a:cubicBezTo>
                  <a:pt x="7200" y="3150"/>
                  <a:pt x="7031" y="2925"/>
                  <a:pt x="6806" y="2869"/>
                </a:cubicBezTo>
                <a:cubicBezTo>
                  <a:pt x="6694" y="2869"/>
                  <a:pt x="6581" y="2869"/>
                  <a:pt x="6469" y="2925"/>
                </a:cubicBezTo>
                <a:cubicBezTo>
                  <a:pt x="5119" y="3656"/>
                  <a:pt x="3994" y="4725"/>
                  <a:pt x="3150" y="6019"/>
                </a:cubicBezTo>
                <a:cubicBezTo>
                  <a:pt x="3206" y="6075"/>
                  <a:pt x="3262" y="6131"/>
                  <a:pt x="3319" y="6131"/>
                </a:cubicBezTo>
                <a:cubicBezTo>
                  <a:pt x="3487" y="6187"/>
                  <a:pt x="3319" y="6581"/>
                  <a:pt x="3600" y="6356"/>
                </a:cubicBezTo>
                <a:cubicBezTo>
                  <a:pt x="3712" y="6469"/>
                  <a:pt x="3712" y="6525"/>
                  <a:pt x="3656" y="6637"/>
                </a:cubicBezTo>
                <a:cubicBezTo>
                  <a:pt x="3656" y="6637"/>
                  <a:pt x="4219" y="6975"/>
                  <a:pt x="4275" y="7031"/>
                </a:cubicBezTo>
                <a:cubicBezTo>
                  <a:pt x="4387" y="7087"/>
                  <a:pt x="4500" y="7200"/>
                  <a:pt x="4556" y="7312"/>
                </a:cubicBezTo>
                <a:cubicBezTo>
                  <a:pt x="4612" y="7425"/>
                  <a:pt x="4500" y="7537"/>
                  <a:pt x="4444" y="7594"/>
                </a:cubicBezTo>
                <a:cubicBezTo>
                  <a:pt x="4387" y="7537"/>
                  <a:pt x="4219" y="7312"/>
                  <a:pt x="4162" y="7369"/>
                </a:cubicBezTo>
                <a:cubicBezTo>
                  <a:pt x="4106" y="7481"/>
                  <a:pt x="4162" y="7819"/>
                  <a:pt x="4331" y="7819"/>
                </a:cubicBezTo>
                <a:cubicBezTo>
                  <a:pt x="4106" y="7819"/>
                  <a:pt x="4219" y="8719"/>
                  <a:pt x="4162" y="8887"/>
                </a:cubicBezTo>
                <a:cubicBezTo>
                  <a:pt x="4162" y="8887"/>
                  <a:pt x="4162" y="8887"/>
                  <a:pt x="4162" y="8887"/>
                </a:cubicBezTo>
                <a:cubicBezTo>
                  <a:pt x="4106" y="9056"/>
                  <a:pt x="4275" y="9731"/>
                  <a:pt x="4556" y="9675"/>
                </a:cubicBezTo>
                <a:cubicBezTo>
                  <a:pt x="4387" y="9675"/>
                  <a:pt x="4894" y="10350"/>
                  <a:pt x="4950" y="10406"/>
                </a:cubicBezTo>
                <a:cubicBezTo>
                  <a:pt x="5119" y="10519"/>
                  <a:pt x="5344" y="10575"/>
                  <a:pt x="5456" y="10800"/>
                </a:cubicBezTo>
                <a:cubicBezTo>
                  <a:pt x="5625" y="10969"/>
                  <a:pt x="5625" y="11306"/>
                  <a:pt x="5794" y="11419"/>
                </a:cubicBezTo>
                <a:cubicBezTo>
                  <a:pt x="5737" y="11588"/>
                  <a:pt x="6075" y="11812"/>
                  <a:pt x="6075" y="12037"/>
                </a:cubicBezTo>
                <a:cubicBezTo>
                  <a:pt x="6075" y="12037"/>
                  <a:pt x="6019" y="12037"/>
                  <a:pt x="6019" y="12094"/>
                </a:cubicBezTo>
                <a:cubicBezTo>
                  <a:pt x="6075" y="12263"/>
                  <a:pt x="6356" y="12263"/>
                  <a:pt x="6469" y="12431"/>
                </a:cubicBezTo>
                <a:cubicBezTo>
                  <a:pt x="6525" y="12544"/>
                  <a:pt x="6469" y="12825"/>
                  <a:pt x="6637" y="12769"/>
                </a:cubicBezTo>
                <a:cubicBezTo>
                  <a:pt x="6637" y="12487"/>
                  <a:pt x="6469" y="12150"/>
                  <a:pt x="6300" y="11925"/>
                </a:cubicBezTo>
                <a:cubicBezTo>
                  <a:pt x="6187" y="11756"/>
                  <a:pt x="6131" y="11644"/>
                  <a:pt x="6075" y="11475"/>
                </a:cubicBezTo>
                <a:cubicBezTo>
                  <a:pt x="5962" y="11362"/>
                  <a:pt x="5962" y="11194"/>
                  <a:pt x="5906" y="11081"/>
                </a:cubicBezTo>
                <a:cubicBezTo>
                  <a:pt x="5962" y="11081"/>
                  <a:pt x="6300" y="11194"/>
                  <a:pt x="6244" y="11250"/>
                </a:cubicBezTo>
                <a:cubicBezTo>
                  <a:pt x="6131" y="11531"/>
                  <a:pt x="6694" y="12037"/>
                  <a:pt x="6863" y="12206"/>
                </a:cubicBezTo>
                <a:cubicBezTo>
                  <a:pt x="6919" y="12263"/>
                  <a:pt x="7200" y="12656"/>
                  <a:pt x="7031" y="12656"/>
                </a:cubicBezTo>
                <a:cubicBezTo>
                  <a:pt x="7256" y="12656"/>
                  <a:pt x="7481" y="12938"/>
                  <a:pt x="7594" y="13106"/>
                </a:cubicBezTo>
                <a:cubicBezTo>
                  <a:pt x="7706" y="13275"/>
                  <a:pt x="7650" y="13556"/>
                  <a:pt x="7762" y="13781"/>
                </a:cubicBezTo>
                <a:cubicBezTo>
                  <a:pt x="7819" y="14063"/>
                  <a:pt x="8212" y="14175"/>
                  <a:pt x="8437" y="14344"/>
                </a:cubicBezTo>
                <a:cubicBezTo>
                  <a:pt x="8662" y="14400"/>
                  <a:pt x="8831" y="14569"/>
                  <a:pt x="9000" y="14625"/>
                </a:cubicBezTo>
                <a:cubicBezTo>
                  <a:pt x="9338" y="14737"/>
                  <a:pt x="9394" y="14625"/>
                  <a:pt x="9619" y="14625"/>
                </a:cubicBezTo>
                <a:cubicBezTo>
                  <a:pt x="10012" y="14569"/>
                  <a:pt x="10069" y="14962"/>
                  <a:pt x="10350" y="15131"/>
                </a:cubicBezTo>
                <a:cubicBezTo>
                  <a:pt x="10519" y="15188"/>
                  <a:pt x="10912" y="15356"/>
                  <a:pt x="11137" y="15244"/>
                </a:cubicBezTo>
                <a:cubicBezTo>
                  <a:pt x="11025" y="15300"/>
                  <a:pt x="11419" y="15862"/>
                  <a:pt x="11475" y="15919"/>
                </a:cubicBezTo>
                <a:cubicBezTo>
                  <a:pt x="11588" y="16087"/>
                  <a:pt x="11812" y="16144"/>
                  <a:pt x="11981" y="16313"/>
                </a:cubicBezTo>
                <a:cubicBezTo>
                  <a:pt x="11981" y="16313"/>
                  <a:pt x="12037" y="16256"/>
                  <a:pt x="12037" y="16200"/>
                </a:cubicBezTo>
                <a:cubicBezTo>
                  <a:pt x="11981" y="16369"/>
                  <a:pt x="12263" y="16650"/>
                  <a:pt x="12431" y="16650"/>
                </a:cubicBezTo>
                <a:cubicBezTo>
                  <a:pt x="12544" y="16594"/>
                  <a:pt x="12600" y="16313"/>
                  <a:pt x="12600" y="16200"/>
                </a:cubicBezTo>
                <a:cubicBezTo>
                  <a:pt x="12319" y="16313"/>
                  <a:pt x="12094" y="16200"/>
                  <a:pt x="11925" y="15919"/>
                </a:cubicBezTo>
                <a:cubicBezTo>
                  <a:pt x="11869" y="15862"/>
                  <a:pt x="11644" y="15469"/>
                  <a:pt x="11869" y="15469"/>
                </a:cubicBezTo>
                <a:cubicBezTo>
                  <a:pt x="12150" y="15469"/>
                  <a:pt x="11925" y="15244"/>
                  <a:pt x="11925" y="15075"/>
                </a:cubicBezTo>
                <a:cubicBezTo>
                  <a:pt x="11869" y="14850"/>
                  <a:pt x="11700" y="14737"/>
                  <a:pt x="11588" y="14569"/>
                </a:cubicBezTo>
                <a:cubicBezTo>
                  <a:pt x="11531" y="14737"/>
                  <a:pt x="11250" y="14681"/>
                  <a:pt x="11137" y="14569"/>
                </a:cubicBezTo>
                <a:cubicBezTo>
                  <a:pt x="11137" y="14569"/>
                  <a:pt x="11081" y="14681"/>
                  <a:pt x="11081" y="14737"/>
                </a:cubicBezTo>
                <a:cubicBezTo>
                  <a:pt x="11025" y="14737"/>
                  <a:pt x="10969" y="14737"/>
                  <a:pt x="10912" y="14681"/>
                </a:cubicBezTo>
                <a:cubicBezTo>
                  <a:pt x="10912" y="14513"/>
                  <a:pt x="10912" y="14344"/>
                  <a:pt x="10969" y="14119"/>
                </a:cubicBezTo>
                <a:cubicBezTo>
                  <a:pt x="11025" y="13894"/>
                  <a:pt x="11531" y="13388"/>
                  <a:pt x="10912" y="13444"/>
                </a:cubicBezTo>
                <a:cubicBezTo>
                  <a:pt x="10687" y="13444"/>
                  <a:pt x="10575" y="13500"/>
                  <a:pt x="10519" y="13725"/>
                </a:cubicBezTo>
                <a:cubicBezTo>
                  <a:pt x="10463" y="13894"/>
                  <a:pt x="10463" y="14006"/>
                  <a:pt x="10294" y="14119"/>
                </a:cubicBezTo>
                <a:cubicBezTo>
                  <a:pt x="10181" y="14175"/>
                  <a:pt x="9731" y="14119"/>
                  <a:pt x="9619" y="14063"/>
                </a:cubicBezTo>
                <a:cubicBezTo>
                  <a:pt x="9338" y="13894"/>
                  <a:pt x="9169" y="13444"/>
                  <a:pt x="9169" y="13162"/>
                </a:cubicBezTo>
                <a:cubicBezTo>
                  <a:pt x="9169" y="12769"/>
                  <a:pt x="9338" y="12431"/>
                  <a:pt x="9169" y="12094"/>
                </a:cubicBezTo>
                <a:cubicBezTo>
                  <a:pt x="9225" y="11981"/>
                  <a:pt x="9338" y="11869"/>
                  <a:pt x="9450" y="11812"/>
                </a:cubicBezTo>
                <a:cubicBezTo>
                  <a:pt x="9506" y="11756"/>
                  <a:pt x="9619" y="11812"/>
                  <a:pt x="9675" y="11644"/>
                </a:cubicBezTo>
                <a:cubicBezTo>
                  <a:pt x="9619" y="11644"/>
                  <a:pt x="9562" y="11588"/>
                  <a:pt x="9562" y="11588"/>
                </a:cubicBezTo>
                <a:cubicBezTo>
                  <a:pt x="9731" y="11700"/>
                  <a:pt x="10125" y="11419"/>
                  <a:pt x="10350" y="11588"/>
                </a:cubicBezTo>
                <a:cubicBezTo>
                  <a:pt x="10463" y="11644"/>
                  <a:pt x="10575" y="11700"/>
                  <a:pt x="10631" y="11531"/>
                </a:cubicBezTo>
                <a:cubicBezTo>
                  <a:pt x="10631" y="11531"/>
                  <a:pt x="10519" y="11362"/>
                  <a:pt x="10575" y="11250"/>
                </a:cubicBezTo>
                <a:cubicBezTo>
                  <a:pt x="10631" y="11475"/>
                  <a:pt x="10800" y="11531"/>
                  <a:pt x="11025" y="11362"/>
                </a:cubicBezTo>
                <a:cubicBezTo>
                  <a:pt x="11081" y="11419"/>
                  <a:pt x="11306" y="11419"/>
                  <a:pt x="11475" y="11475"/>
                </a:cubicBezTo>
                <a:cubicBezTo>
                  <a:pt x="11644" y="11588"/>
                  <a:pt x="11644" y="11756"/>
                  <a:pt x="11869" y="11531"/>
                </a:cubicBezTo>
                <a:cubicBezTo>
                  <a:pt x="11981" y="11700"/>
                  <a:pt x="11981" y="11700"/>
                  <a:pt x="12037" y="11869"/>
                </a:cubicBezTo>
                <a:cubicBezTo>
                  <a:pt x="12037" y="12037"/>
                  <a:pt x="12150" y="12431"/>
                  <a:pt x="12263" y="12487"/>
                </a:cubicBezTo>
                <a:cubicBezTo>
                  <a:pt x="12600" y="12656"/>
                  <a:pt x="12487" y="12206"/>
                  <a:pt x="12487" y="12037"/>
                </a:cubicBezTo>
                <a:cubicBezTo>
                  <a:pt x="12487" y="11981"/>
                  <a:pt x="12487" y="11531"/>
                  <a:pt x="12431" y="11531"/>
                </a:cubicBezTo>
                <a:cubicBezTo>
                  <a:pt x="11981" y="11419"/>
                  <a:pt x="12150" y="11081"/>
                  <a:pt x="12431" y="10856"/>
                </a:cubicBezTo>
                <a:cubicBezTo>
                  <a:pt x="12487" y="10800"/>
                  <a:pt x="12769" y="10687"/>
                  <a:pt x="12938" y="10575"/>
                </a:cubicBezTo>
                <a:cubicBezTo>
                  <a:pt x="13050" y="10463"/>
                  <a:pt x="13219" y="10294"/>
                  <a:pt x="13162" y="10069"/>
                </a:cubicBezTo>
                <a:cubicBezTo>
                  <a:pt x="13219" y="10069"/>
                  <a:pt x="13275" y="10012"/>
                  <a:pt x="13275" y="9956"/>
                </a:cubicBezTo>
                <a:cubicBezTo>
                  <a:pt x="13275" y="9956"/>
                  <a:pt x="13106" y="9787"/>
                  <a:pt x="13050" y="9844"/>
                </a:cubicBezTo>
                <a:cubicBezTo>
                  <a:pt x="13162" y="9787"/>
                  <a:pt x="13162" y="9675"/>
                  <a:pt x="13106" y="9619"/>
                </a:cubicBezTo>
                <a:cubicBezTo>
                  <a:pt x="13219" y="9506"/>
                  <a:pt x="13162" y="9338"/>
                  <a:pt x="13275" y="9281"/>
                </a:cubicBezTo>
                <a:cubicBezTo>
                  <a:pt x="13444" y="9506"/>
                  <a:pt x="13781" y="9281"/>
                  <a:pt x="13612" y="9113"/>
                </a:cubicBezTo>
                <a:cubicBezTo>
                  <a:pt x="13725" y="8887"/>
                  <a:pt x="14063" y="9000"/>
                  <a:pt x="14175" y="8831"/>
                </a:cubicBezTo>
                <a:cubicBezTo>
                  <a:pt x="14344" y="8887"/>
                  <a:pt x="14231" y="8606"/>
                  <a:pt x="14344" y="8437"/>
                </a:cubicBezTo>
                <a:cubicBezTo>
                  <a:pt x="14400" y="8325"/>
                  <a:pt x="14569" y="8325"/>
                  <a:pt x="14737" y="8269"/>
                </a:cubicBezTo>
                <a:cubicBezTo>
                  <a:pt x="14737" y="8269"/>
                  <a:pt x="15075" y="8044"/>
                  <a:pt x="14962" y="8044"/>
                </a:cubicBezTo>
                <a:cubicBezTo>
                  <a:pt x="15188" y="8100"/>
                  <a:pt x="15694" y="7819"/>
                  <a:pt x="15300" y="7594"/>
                </a:cubicBezTo>
                <a:cubicBezTo>
                  <a:pt x="15356" y="7481"/>
                  <a:pt x="15188" y="7425"/>
                  <a:pt x="15075" y="7425"/>
                </a:cubicBezTo>
                <a:cubicBezTo>
                  <a:pt x="15131" y="7369"/>
                  <a:pt x="15300" y="7425"/>
                  <a:pt x="15356" y="7369"/>
                </a:cubicBezTo>
                <a:cubicBezTo>
                  <a:pt x="15525" y="7256"/>
                  <a:pt x="15412" y="7200"/>
                  <a:pt x="15244" y="7144"/>
                </a:cubicBezTo>
                <a:cubicBezTo>
                  <a:pt x="15075" y="7087"/>
                  <a:pt x="14794" y="7200"/>
                  <a:pt x="14681" y="7312"/>
                </a:cubicBezTo>
                <a:cubicBezTo>
                  <a:pt x="14569" y="7425"/>
                  <a:pt x="14456" y="7537"/>
                  <a:pt x="14344" y="7594"/>
                </a:cubicBezTo>
                <a:close/>
                <a:moveTo>
                  <a:pt x="17325" y="16987"/>
                </a:moveTo>
                <a:cubicBezTo>
                  <a:pt x="17212" y="16931"/>
                  <a:pt x="17044" y="16931"/>
                  <a:pt x="16931" y="16875"/>
                </a:cubicBezTo>
                <a:cubicBezTo>
                  <a:pt x="16819" y="16875"/>
                  <a:pt x="16763" y="16819"/>
                  <a:pt x="16594" y="16763"/>
                </a:cubicBezTo>
                <a:cubicBezTo>
                  <a:pt x="16650" y="16481"/>
                  <a:pt x="16313" y="16425"/>
                  <a:pt x="16144" y="16256"/>
                </a:cubicBezTo>
                <a:cubicBezTo>
                  <a:pt x="15975" y="16144"/>
                  <a:pt x="15862" y="15975"/>
                  <a:pt x="15581" y="16031"/>
                </a:cubicBezTo>
                <a:cubicBezTo>
                  <a:pt x="15525" y="16031"/>
                  <a:pt x="15244" y="16144"/>
                  <a:pt x="15300" y="16200"/>
                </a:cubicBezTo>
                <a:cubicBezTo>
                  <a:pt x="15131" y="16031"/>
                  <a:pt x="15075" y="15975"/>
                  <a:pt x="14794" y="15862"/>
                </a:cubicBezTo>
                <a:cubicBezTo>
                  <a:pt x="14569" y="15806"/>
                  <a:pt x="14456" y="15525"/>
                  <a:pt x="14231" y="15806"/>
                </a:cubicBezTo>
                <a:cubicBezTo>
                  <a:pt x="14119" y="15919"/>
                  <a:pt x="14175" y="16087"/>
                  <a:pt x="14119" y="16200"/>
                </a:cubicBezTo>
                <a:cubicBezTo>
                  <a:pt x="13894" y="16031"/>
                  <a:pt x="14287" y="15862"/>
                  <a:pt x="14119" y="15694"/>
                </a:cubicBezTo>
                <a:cubicBezTo>
                  <a:pt x="13950" y="15469"/>
                  <a:pt x="13669" y="15806"/>
                  <a:pt x="13500" y="15862"/>
                </a:cubicBezTo>
                <a:cubicBezTo>
                  <a:pt x="13444" y="15975"/>
                  <a:pt x="13331" y="15975"/>
                  <a:pt x="13275" y="16087"/>
                </a:cubicBezTo>
                <a:cubicBezTo>
                  <a:pt x="13219" y="16144"/>
                  <a:pt x="13162" y="16313"/>
                  <a:pt x="13106" y="16369"/>
                </a:cubicBezTo>
                <a:cubicBezTo>
                  <a:pt x="13106" y="16256"/>
                  <a:pt x="12825" y="16313"/>
                  <a:pt x="12825" y="16200"/>
                </a:cubicBezTo>
                <a:cubicBezTo>
                  <a:pt x="12881" y="16537"/>
                  <a:pt x="12881" y="16931"/>
                  <a:pt x="12938" y="17269"/>
                </a:cubicBezTo>
                <a:cubicBezTo>
                  <a:pt x="12994" y="17438"/>
                  <a:pt x="12938" y="17775"/>
                  <a:pt x="12769" y="17944"/>
                </a:cubicBezTo>
                <a:cubicBezTo>
                  <a:pt x="12600" y="18056"/>
                  <a:pt x="12431" y="18225"/>
                  <a:pt x="12375" y="18506"/>
                </a:cubicBezTo>
                <a:cubicBezTo>
                  <a:pt x="12375" y="18675"/>
                  <a:pt x="12375" y="18787"/>
                  <a:pt x="12544" y="18844"/>
                </a:cubicBezTo>
                <a:cubicBezTo>
                  <a:pt x="12544" y="19069"/>
                  <a:pt x="12319" y="19237"/>
                  <a:pt x="12319" y="19462"/>
                </a:cubicBezTo>
                <a:cubicBezTo>
                  <a:pt x="12319" y="19462"/>
                  <a:pt x="12375" y="19575"/>
                  <a:pt x="12375" y="19688"/>
                </a:cubicBezTo>
                <a:cubicBezTo>
                  <a:pt x="14287" y="19350"/>
                  <a:pt x="16031" y="18394"/>
                  <a:pt x="17325" y="1698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pPr>
            <a:endParaRPr>
              <a:latin typeface="+mn-ea"/>
              <a:ea typeface="+mn-ea"/>
            </a:endParaRPr>
          </a:p>
        </p:txBody>
      </p:sp>
      <p:sp>
        <p:nvSpPr>
          <p:cNvPr id="22" name="矩形 2"/>
          <p:cNvSpPr/>
          <p:nvPr/>
        </p:nvSpPr>
        <p:spPr>
          <a:xfrm>
            <a:off x="177215" y="1200461"/>
            <a:ext cx="10283951" cy="1750695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lstStyle/>
          <a:p>
            <a:pPr marL="337185" lvl="1" indent="-337185">
              <a:lnSpc>
                <a:spcPct val="150000"/>
              </a:lnSpc>
              <a:buClr>
                <a:srgbClr val="FFC000"/>
              </a:buClr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原子操作可以是一个步骤，也可以是多个步骤，但是其顺序不可以被打乱，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也不可以被切割而只执行其中的一部分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不可中断性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</a:pP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将整个操作视作一个整体是原子性的核心特征</a:t>
            </a:r>
            <a:endParaRPr lang="en-US" altLang="zh-CN" sz="24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293956" y="3368913"/>
            <a:ext cx="10428497" cy="424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56" tIns="47528" rIns="95056" bIns="47528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57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6858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100" b="1" dirty="0" smtClean="0"/>
              <a:t>Jdk</a:t>
            </a:r>
            <a:r>
              <a:rPr lang="zh-CN" altLang="en-US" sz="2100" b="1" dirty="0" smtClean="0"/>
              <a:t>中相关原子操作类的使用</a:t>
            </a:r>
            <a:endParaRPr lang="en-US" altLang="zh-CN" sz="2100" b="1" dirty="0" smtClean="0"/>
          </a:p>
          <a:p>
            <a:pPr lvl="2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更新基本类型类：</a:t>
            </a:r>
            <a:r>
              <a:rPr lang="en-US" altLang="zh-CN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AtomicBoolean</a:t>
            </a: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AtomicInteger</a:t>
            </a: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AtomicLong</a:t>
            </a:r>
            <a:endParaRPr lang="en-US" altLang="zh-CN" sz="1900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更新数组类：</a:t>
            </a:r>
            <a:r>
              <a:rPr lang="en-US" altLang="zh-CN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AtomicIntegerArray</a:t>
            </a: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AtomicLongArray</a:t>
            </a: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AtomicReferenceArray</a:t>
            </a:r>
            <a:endParaRPr lang="en-US" altLang="zh-CN" sz="1900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更新引用类型：</a:t>
            </a:r>
            <a:r>
              <a:rPr lang="en-US" altLang="zh-CN" sz="1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AtomicReference</a:t>
            </a: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AtomicMarkableReference</a:t>
            </a: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AtomicStampedReference</a:t>
            </a:r>
            <a:endParaRPr lang="zh-CN" altLang="en-US" sz="1900" dirty="0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原子更新字段类： </a:t>
            </a:r>
            <a:r>
              <a:rPr lang="en-US" altLang="zh-CN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AtomicReferenceFieldUpdater</a:t>
            </a: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AtomicIntegerFieldUpdater</a:t>
            </a:r>
            <a:r>
              <a:rPr lang="zh-CN" altLang="en-US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AtomicLongFieldUpdater</a:t>
            </a:r>
            <a:endParaRPr lang="zh-CN" altLang="en-US" sz="19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5" grpId="0" bldLvl="0" animBg="1" advAuto="0"/>
      <p:bldP spid="76" grpId="0" bldLvl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ca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0325" y="3362325"/>
            <a:ext cx="6324600" cy="4133850"/>
          </a:xfrm>
          <a:prstGeom prst="rect">
            <a:avLst/>
          </a:prstGeom>
        </p:spPr>
      </p:pic>
      <p:sp>
        <p:nvSpPr>
          <p:cNvPr id="47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5243" y="164346"/>
            <a:ext cx="497429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深入原理</a:t>
            </a:r>
            <a:r>
              <a:rPr lang="en-US" altLang="zh-CN" sz="2600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——CAS</a:t>
            </a:r>
            <a:endParaRPr lang="zh-CN" altLang="en-US" sz="2600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3"/>
            </p:custDataLst>
          </p:nvPr>
        </p:nvGrpSpPr>
        <p:grpSpPr>
          <a:xfrm>
            <a:off x="540697" y="946246"/>
            <a:ext cx="1168799" cy="90176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PA_组合 47"/>
          <p:cNvGrpSpPr/>
          <p:nvPr>
            <p:custDataLst>
              <p:tags r:id="rId4"/>
            </p:custDataLst>
          </p:nvPr>
        </p:nvGrpSpPr>
        <p:grpSpPr>
          <a:xfrm>
            <a:off x="3095" y="946354"/>
            <a:ext cx="2116193" cy="92000"/>
            <a:chOff x="0" y="2842590"/>
            <a:chExt cx="7054752" cy="89199"/>
          </a:xfrm>
        </p:grpSpPr>
        <p:sp>
          <p:nvSpPr>
            <p:cNvPr id="4" name="矩形 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8245"/>
              <a:endParaRPr lang="zh-CN" altLang="en-US" sz="2400" dirty="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146" name="Rectangle 2"/>
          <p:cNvSpPr/>
          <p:nvPr/>
        </p:nvSpPr>
        <p:spPr>
          <a:xfrm>
            <a:off x="3098" y="-13903"/>
            <a:ext cx="696116" cy="916175"/>
          </a:xfrm>
          <a:prstGeom prst="rect">
            <a:avLst/>
          </a:prstGeom>
          <a:solidFill>
            <a:srgbClr val="7CCEF1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7" name="Rectangle 3"/>
          <p:cNvSpPr/>
          <p:nvPr/>
        </p:nvSpPr>
        <p:spPr>
          <a:xfrm>
            <a:off x="725509" y="-13903"/>
            <a:ext cx="74252" cy="91617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txBody>
          <a:bodyPr lIns="89942" tIns="44970" rIns="89942" bIns="4497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148" name="Text Box 4"/>
          <p:cNvSpPr txBox="1"/>
          <p:nvPr/>
        </p:nvSpPr>
        <p:spPr>
          <a:xfrm>
            <a:off x="2785" y="7180"/>
            <a:ext cx="796666" cy="627380"/>
          </a:xfrm>
          <a:prstGeom prst="rect">
            <a:avLst/>
          </a:prstGeom>
          <a:noFill/>
          <a:ln w="9525">
            <a:noFill/>
          </a:ln>
        </p:spPr>
        <p:txBody>
          <a:bodyPr lIns="89942" tIns="44970" rIns="89942" bIns="4497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zh-CN" altLang="en-US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0</a:t>
            </a:r>
            <a:r>
              <a:rPr lang="en-US" altLang="zh-CN" sz="3500" b="1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4</a:t>
            </a:r>
            <a:endParaRPr lang="zh-CN" altLang="en-US" sz="3500" b="1" dirty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22" name="矩形 2"/>
          <p:cNvSpPr/>
          <p:nvPr/>
        </p:nvSpPr>
        <p:spPr>
          <a:xfrm>
            <a:off x="177215" y="1200461"/>
            <a:ext cx="11021739" cy="1612265"/>
          </a:xfrm>
          <a:prstGeom prst="rect">
            <a:avLst/>
          </a:prstGeom>
          <a:noFill/>
          <a:ln w="9525">
            <a:noFill/>
          </a:ln>
        </p:spPr>
        <p:txBody>
          <a:bodyPr wrap="square" lIns="89942" tIns="44970" rIns="89942" bIns="44970" anchor="t">
            <a:spAutoFit/>
          </a:bodyPr>
          <a:lstStyle/>
          <a:p>
            <a:pPr marL="337185" lvl="1" indent="-337185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CAS(Compare and swap)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比较和交换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37185" lvl="1" indent="-337185">
              <a:lnSpc>
                <a:spcPct val="150000"/>
              </a:lnSpc>
              <a:buClr>
                <a:srgbClr val="FFC000"/>
              </a:buClr>
            </a:pPr>
            <a:r>
              <a:rPr lang="en-US" altLang="zh-CN" sz="21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2100">
                <a:sym typeface="+mn-ea"/>
              </a:rPr>
              <a:t>CAS有3个操作数，内存值V，旧的预期值A，要修改的新值B。当且仅当预期值A和内存值V相同时，将内存值V修改为B，否则什么都不做。</a:t>
            </a:r>
            <a:endParaRPr lang="en-US" altLang="zh-CN" sz="2100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6883" y="3490263"/>
            <a:ext cx="9613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old=6</a:t>
            </a:r>
            <a:endParaRPr lang="en-US" altLang="zh-CN"/>
          </a:p>
          <a:p>
            <a:r>
              <a:rPr lang="en-US" altLang="zh-CN"/>
              <a:t>new=7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724619" y="4981176"/>
            <a:ext cx="4559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5206883" y="5349454"/>
            <a:ext cx="9613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old=6</a:t>
            </a:r>
            <a:endParaRPr lang="en-US" altLang="zh-CN"/>
          </a:p>
          <a:p>
            <a:r>
              <a:rPr lang="en-US" altLang="zh-CN"/>
              <a:t>new=7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KSO_WM_DOC_GUID" val="{04792ac5-1bf4-4a20-b52f-fba3818c8ee3}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3078</Words>
  <Application>WPS 演示</Application>
  <PresentationFormat>自定义</PresentationFormat>
  <Paragraphs>290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Calibri</vt:lpstr>
      <vt:lpstr>等线</vt:lpstr>
      <vt:lpstr>Clear Sans Light</vt:lpstr>
      <vt:lpstr>Yu Gothic UI Light</vt:lpstr>
      <vt:lpstr>Times New Roman</vt:lpstr>
      <vt:lpstr>Impact</vt:lpstr>
      <vt:lpstr>Roboto Condensed</vt:lpstr>
      <vt:lpstr>方正兰亭超细黑简体</vt:lpstr>
      <vt:lpstr>黑体</vt:lpstr>
      <vt:lpstr>Arial Unicode MS</vt:lpstr>
      <vt:lpstr>等线 Light</vt:lpstr>
      <vt:lpstr>Wingdings</vt:lpstr>
      <vt:lpstr>Source Sans Pro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Zero</cp:lastModifiedBy>
  <cp:revision>1316</cp:revision>
  <dcterms:created xsi:type="dcterms:W3CDTF">2016-08-30T15:34:00Z</dcterms:created>
  <dcterms:modified xsi:type="dcterms:W3CDTF">2019-03-24T10:52:44Z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